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9D2A85-5253-476D-A3FD-DBD49E5DB8DE}" type="datetimeFigureOut">
              <a:rPr lang="es-MX" smtClean="0"/>
              <a:pPr/>
              <a:t>03/04/2011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DCEAD0E-09A6-4681-BCFC-C1C8D78F065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monjvh@hotmail.com" TargetMode="External"/><Relationship Id="rId2" Type="http://schemas.openxmlformats.org/officeDocument/2006/relationships/hyperlink" Target="http://www.icest.edu.mx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-arquisocial.jimdo.com/" TargetMode="External"/><Relationship Id="rId4" Type="http://schemas.openxmlformats.org/officeDocument/2006/relationships/hyperlink" Target="mailto:limon.arquisocial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1514492"/>
          </a:xfrm>
        </p:spPr>
        <p:txBody>
          <a:bodyPr/>
          <a:lstStyle/>
          <a:p>
            <a:pPr algn="ctr"/>
            <a:r>
              <a:rPr lang="es-MX" dirty="0" smtClean="0"/>
              <a:t>Comunicación y relaciones humanas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sz="2800" b="1" dirty="0" smtClean="0"/>
              <a:t>Lic. Jorge V.  Hidalgo  Limón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s-MX" dirty="0" smtClean="0"/>
              <a:t>Instituto de Ciencias y Estudios Superiores  de Tamaulipas A. C.</a:t>
            </a:r>
          </a:p>
          <a:p>
            <a:r>
              <a:rPr lang="es-MX" dirty="0" smtClean="0">
                <a:hlinkClick r:id="rId2"/>
              </a:rPr>
              <a:t>http://www.icest.edu.mx</a:t>
            </a:r>
            <a:r>
              <a:rPr lang="es-MX" dirty="0" smtClean="0"/>
              <a:t> </a:t>
            </a:r>
          </a:p>
          <a:p>
            <a:endParaRPr lang="es-MX" dirty="0" smtClean="0"/>
          </a:p>
          <a:p>
            <a:r>
              <a:rPr lang="es-MX" dirty="0" smtClean="0"/>
              <a:t>Contacto </a:t>
            </a:r>
          </a:p>
          <a:p>
            <a:pPr lvl="1"/>
            <a:r>
              <a:rPr lang="es-MX" sz="2400" dirty="0" smtClean="0">
                <a:hlinkClick r:id="rId3"/>
              </a:rPr>
              <a:t>limonjvh@hotmail.com</a:t>
            </a:r>
            <a:r>
              <a:rPr lang="es-MX" sz="2400" dirty="0" smtClean="0"/>
              <a:t>, </a:t>
            </a:r>
            <a:r>
              <a:rPr lang="es-MX" sz="2400" dirty="0" smtClean="0">
                <a:hlinkClick r:id="rId4"/>
              </a:rPr>
              <a:t>limon.arquisocial@gmail.com</a:t>
            </a:r>
            <a:r>
              <a:rPr lang="es-MX" sz="2400" dirty="0" smtClean="0"/>
              <a:t> </a:t>
            </a:r>
          </a:p>
          <a:p>
            <a:pPr lvl="1"/>
            <a:r>
              <a:rPr lang="es-MX" sz="2400" dirty="0" smtClean="0">
                <a:hlinkClick r:id="rId5"/>
              </a:rPr>
              <a:t>http://el-arquisocial.jimdo.com</a:t>
            </a:r>
            <a:r>
              <a:rPr lang="es-MX" sz="2400" dirty="0" smtClean="0"/>
              <a:t> </a:t>
            </a:r>
          </a:p>
          <a:p>
            <a:pPr lvl="1">
              <a:buNone/>
            </a:pPr>
            <a:r>
              <a:rPr lang="es-MX" sz="2400" dirty="0" smtClean="0"/>
              <a:t>1.- DICAPTA</a:t>
            </a:r>
          </a:p>
          <a:p>
            <a:pPr lvl="1">
              <a:buNone/>
            </a:pPr>
            <a:r>
              <a:rPr lang="es-MX" sz="2400" dirty="0" smtClean="0"/>
              <a:t>2.-  Comunicación y RH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Orden del día.</a:t>
            </a:r>
          </a:p>
          <a:p>
            <a:pPr lvl="1"/>
            <a:r>
              <a:rPr lang="es-MX" dirty="0" smtClean="0"/>
              <a:t>Presentación </a:t>
            </a:r>
          </a:p>
          <a:p>
            <a:pPr lvl="1"/>
            <a:r>
              <a:rPr lang="es-MX" dirty="0" smtClean="0"/>
              <a:t>Taller de Relaciones humanas e integración</a:t>
            </a:r>
          </a:p>
          <a:p>
            <a:pPr lvl="1"/>
            <a:r>
              <a:rPr lang="es-MX" dirty="0" smtClean="0"/>
              <a:t> Conceptos generales de la materia</a:t>
            </a:r>
          </a:p>
          <a:p>
            <a:pPr lvl="2"/>
            <a:r>
              <a:rPr lang="es-MX" dirty="0" smtClean="0"/>
              <a:t>Relaciones humanas </a:t>
            </a:r>
          </a:p>
          <a:p>
            <a:pPr lvl="2"/>
            <a:r>
              <a:rPr lang="es-MX" dirty="0" smtClean="0"/>
              <a:t>Comunicación y estilos de comunicación</a:t>
            </a:r>
          </a:p>
          <a:p>
            <a:pPr lvl="2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s-MX" b="1" dirty="0" smtClean="0"/>
              <a:t>Criterios de calificación </a:t>
            </a:r>
          </a:p>
          <a:p>
            <a:pPr lvl="1"/>
            <a:r>
              <a:rPr lang="es-MX" dirty="0" smtClean="0"/>
              <a:t>Trabajo en equipo 	20</a:t>
            </a:r>
          </a:p>
          <a:p>
            <a:pPr lvl="1"/>
            <a:r>
              <a:rPr lang="es-MX" dirty="0" smtClean="0"/>
              <a:t>Libreta 			20</a:t>
            </a:r>
          </a:p>
          <a:p>
            <a:pPr lvl="1"/>
            <a:r>
              <a:rPr lang="es-MX" dirty="0" smtClean="0"/>
              <a:t>Exposición 		40</a:t>
            </a:r>
          </a:p>
          <a:p>
            <a:pPr lvl="1"/>
            <a:r>
              <a:rPr lang="es-MX" dirty="0" smtClean="0"/>
              <a:t>Asistencia y puntualidad	20</a:t>
            </a:r>
          </a:p>
          <a:p>
            <a:pPr lvl="1"/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QlEiMJTxLwphDJc1NSDtlHaI7pro8N9GGeD8jBOG8A0daV_JZZ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857232"/>
            <a:ext cx="3929090" cy="384254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428860" y="5500702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HUMANAS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eb.educastur.princast.es/cursos/cursowqp/aplic/09176/INTRODUCCION%20BUENA_files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6463"/>
            <a:ext cx="4671703" cy="356711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QfobXWSUtB2RzpKkNfChvXI9AXkgToPNJq7ol1N68k2tYrhxHI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500042"/>
            <a:ext cx="3429024" cy="2281861"/>
          </a:xfrm>
          <a:prstGeom prst="rect">
            <a:avLst/>
          </a:prstGeom>
          <a:noFill/>
        </p:spPr>
      </p:pic>
      <p:pic>
        <p:nvPicPr>
          <p:cNvPr id="20486" name="Picture 6" descr="http://3.bp.blogspot.com/_3ynzJ7IVL4U/TIwXoE0EkWI/AAAAAAAAAR8/OAi-nane_Ac/s1600/relaciones_human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143248"/>
            <a:ext cx="3276600" cy="3352801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85720" y="428604"/>
            <a:ext cx="47149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2930" indent="-514350"/>
            <a:r>
              <a:rPr lang="es-MX" sz="2800" dirty="0" smtClean="0"/>
              <a:t>Donde, cuando y como se dan</a:t>
            </a:r>
          </a:p>
          <a:p>
            <a:pPr marL="582930" indent="-514350"/>
            <a:r>
              <a:rPr lang="es-MX" sz="2800" dirty="0" smtClean="0"/>
              <a:t>las relaciones humanas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857232"/>
            <a:ext cx="7772400" cy="5000660"/>
          </a:xfrm>
        </p:spPr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s-MX" dirty="0" smtClean="0"/>
              <a:t>Relaciones Humanas</a:t>
            </a:r>
          </a:p>
          <a:p>
            <a:pPr marL="582930" indent="-514350">
              <a:buFont typeface="+mj-lt"/>
              <a:buAutoNum type="arabicPeriod"/>
            </a:pPr>
            <a:r>
              <a:rPr lang="es-MX" dirty="0" smtClean="0"/>
              <a:t>Donde, cuando y como se dan las relaciones humanas</a:t>
            </a:r>
          </a:p>
          <a:p>
            <a:pPr marL="582930" indent="-514350">
              <a:buFont typeface="+mj-lt"/>
              <a:buAutoNum type="arabicPeriod"/>
            </a:pPr>
            <a:r>
              <a:rPr lang="es-MX" dirty="0" smtClean="0"/>
              <a:t>Que factores influyen en las relaciones humanas</a:t>
            </a:r>
          </a:p>
          <a:p>
            <a:pPr marL="582930" indent="-514350">
              <a:buFont typeface="+mj-lt"/>
              <a:buAutoNum type="arabicPeriod"/>
            </a:pPr>
            <a:r>
              <a:rPr lang="es-MX" dirty="0" smtClean="0"/>
              <a:t>Que papel juega la familia en el desarrollo individual de las relaciones humanas</a:t>
            </a:r>
          </a:p>
          <a:p>
            <a:pPr marL="582930" indent="-514350">
              <a:buFont typeface="+mj-lt"/>
              <a:buAutoNum type="arabicPeriod"/>
            </a:pPr>
            <a:r>
              <a:rPr lang="es-MX" dirty="0" smtClean="0"/>
              <a:t>Define  comunicación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302</TotalTime>
  <Words>117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Metro</vt:lpstr>
      <vt:lpstr>Comunicación y relaciones humanas 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y relaciones humanas</dc:title>
  <dc:creator>lopex</dc:creator>
  <cp:lastModifiedBy>JORGE</cp:lastModifiedBy>
  <cp:revision>24</cp:revision>
  <dcterms:created xsi:type="dcterms:W3CDTF">2011-03-19T14:08:44Z</dcterms:created>
  <dcterms:modified xsi:type="dcterms:W3CDTF">2011-04-03T10:01:38Z</dcterms:modified>
</cp:coreProperties>
</file>