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7" r:id="rId7"/>
    <p:sldId id="269" r:id="rId8"/>
    <p:sldId id="268" r:id="rId9"/>
    <p:sldId id="263" r:id="rId10"/>
    <p:sldId id="265" r:id="rId11"/>
    <p:sldId id="264" r:id="rId12"/>
    <p:sldId id="270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70" d="100"/>
          <a:sy n="70" d="100"/>
        </p:scale>
        <p:origin x="-115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6A08A-F24E-4C1D-8C53-CEECE8BC29FD}" type="doc">
      <dgm:prSet loTypeId="urn:microsoft.com/office/officeart/2005/8/layout/vList4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073385EB-6989-47F8-95CF-3D24A69479CC}">
      <dgm:prSet phldrT="[Texto]"/>
      <dgm:spPr/>
      <dgm:t>
        <a:bodyPr/>
        <a:lstStyle/>
        <a:p>
          <a:r>
            <a:rPr lang="es-MX" dirty="0" smtClean="0"/>
            <a:t>DEFINICION DE INTELIGENCIA</a:t>
          </a:r>
          <a:endParaRPr lang="es-MX" dirty="0"/>
        </a:p>
      </dgm:t>
    </dgm:pt>
    <dgm:pt modelId="{26D8B807-792E-4E31-A2CB-736376286148}" type="parTrans" cxnId="{C5E95CB5-CEC2-4CEB-A5E2-1A5FBC5FA86A}">
      <dgm:prSet/>
      <dgm:spPr/>
      <dgm:t>
        <a:bodyPr/>
        <a:lstStyle/>
        <a:p>
          <a:endParaRPr lang="es-MX"/>
        </a:p>
      </dgm:t>
    </dgm:pt>
    <dgm:pt modelId="{0EA0A75A-0CED-42B2-A440-1D6423ADCE46}" type="sibTrans" cxnId="{C5E95CB5-CEC2-4CEB-A5E2-1A5FBC5FA86A}">
      <dgm:prSet/>
      <dgm:spPr/>
      <dgm:t>
        <a:bodyPr/>
        <a:lstStyle/>
        <a:p>
          <a:endParaRPr lang="es-MX"/>
        </a:p>
      </dgm:t>
    </dgm:pt>
    <dgm:pt modelId="{440C168F-439E-460C-B6E8-DF52F662571A}">
      <dgm:prSet phldrT="[Texto]"/>
      <dgm:spPr/>
      <dgm:t>
        <a:bodyPr/>
        <a:lstStyle/>
        <a:p>
          <a:r>
            <a:rPr lang="es-MX" dirty="0" smtClean="0"/>
            <a:t>Capacidad psíquica a través de la cual se comprende la relación existente entre los distintos factores que integran una situación nueva, adaptándose a ella de una forma adecuada para el sujeto y resolviendo ese problema no recurriendo al procedimiento de ensayo-error. Sino, resolviéndolo a través de un proceso mental bien deductivamente o inductivamente.</a:t>
          </a:r>
          <a:endParaRPr lang="es-MX" dirty="0"/>
        </a:p>
      </dgm:t>
    </dgm:pt>
    <dgm:pt modelId="{EEA05B39-E4D3-4EAF-B857-7F6B1BA5C9F5}" type="parTrans" cxnId="{3A63B3DE-C891-4B3F-A10B-AD7686726396}">
      <dgm:prSet/>
      <dgm:spPr/>
      <dgm:t>
        <a:bodyPr/>
        <a:lstStyle/>
        <a:p>
          <a:endParaRPr lang="es-MX"/>
        </a:p>
      </dgm:t>
    </dgm:pt>
    <dgm:pt modelId="{9CC57894-1133-4DEB-9004-492E1277E587}" type="sibTrans" cxnId="{3A63B3DE-C891-4B3F-A10B-AD7686726396}">
      <dgm:prSet/>
      <dgm:spPr/>
      <dgm:t>
        <a:bodyPr/>
        <a:lstStyle/>
        <a:p>
          <a:endParaRPr lang="es-MX"/>
        </a:p>
      </dgm:t>
    </dgm:pt>
    <dgm:pt modelId="{9565E544-D894-44C4-8414-BA5DB2CBA2B2}" type="pres">
      <dgm:prSet presAssocID="{B266A08A-F24E-4C1D-8C53-CEECE8BC29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CF802C3-3FFB-46B5-B437-424D856D54C4}" type="pres">
      <dgm:prSet presAssocID="{073385EB-6989-47F8-95CF-3D24A69479CC}" presName="comp" presStyleCnt="0"/>
      <dgm:spPr/>
    </dgm:pt>
    <dgm:pt modelId="{BB289898-FA46-457F-BE45-6B0136BF340C}" type="pres">
      <dgm:prSet presAssocID="{073385EB-6989-47F8-95CF-3D24A69479CC}" presName="box" presStyleLbl="node1" presStyleIdx="0" presStyleCnt="1"/>
      <dgm:spPr/>
      <dgm:t>
        <a:bodyPr/>
        <a:lstStyle/>
        <a:p>
          <a:endParaRPr lang="es-MX"/>
        </a:p>
      </dgm:t>
    </dgm:pt>
    <dgm:pt modelId="{B3156490-96C5-4085-99BE-701CE316C82B}" type="pres">
      <dgm:prSet presAssocID="{073385EB-6989-47F8-95CF-3D24A69479CC}" presName="img" presStyleLbl="fgImgPlace1" presStyleIdx="0" presStyleCnt="1" custScaleX="126768" custScaleY="515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372D17-5892-4CFB-9C70-73510F215D67}" type="pres">
      <dgm:prSet presAssocID="{073385EB-6989-47F8-95CF-3D24A69479C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3C69ABD-F21F-408B-A170-2D98F6E46A94}" type="presOf" srcId="{073385EB-6989-47F8-95CF-3D24A69479CC}" destId="{BB289898-FA46-457F-BE45-6B0136BF340C}" srcOrd="0" destOrd="0" presId="urn:microsoft.com/office/officeart/2005/8/layout/vList4"/>
    <dgm:cxn modelId="{C5E95CB5-CEC2-4CEB-A5E2-1A5FBC5FA86A}" srcId="{B266A08A-F24E-4C1D-8C53-CEECE8BC29FD}" destId="{073385EB-6989-47F8-95CF-3D24A69479CC}" srcOrd="0" destOrd="0" parTransId="{26D8B807-792E-4E31-A2CB-736376286148}" sibTransId="{0EA0A75A-0CED-42B2-A440-1D6423ADCE46}"/>
    <dgm:cxn modelId="{1624EE37-1748-4D6E-AD60-01F86BAB680F}" type="presOf" srcId="{440C168F-439E-460C-B6E8-DF52F662571A}" destId="{BB289898-FA46-457F-BE45-6B0136BF340C}" srcOrd="0" destOrd="1" presId="urn:microsoft.com/office/officeart/2005/8/layout/vList4"/>
    <dgm:cxn modelId="{62EA6582-BF59-4970-981D-B9FBA9216E9B}" type="presOf" srcId="{073385EB-6989-47F8-95CF-3D24A69479CC}" destId="{38372D17-5892-4CFB-9C70-73510F215D67}" srcOrd="1" destOrd="0" presId="urn:microsoft.com/office/officeart/2005/8/layout/vList4"/>
    <dgm:cxn modelId="{3A63B3DE-C891-4B3F-A10B-AD7686726396}" srcId="{073385EB-6989-47F8-95CF-3D24A69479CC}" destId="{440C168F-439E-460C-B6E8-DF52F662571A}" srcOrd="0" destOrd="0" parTransId="{EEA05B39-E4D3-4EAF-B857-7F6B1BA5C9F5}" sibTransId="{9CC57894-1133-4DEB-9004-492E1277E587}"/>
    <dgm:cxn modelId="{370EC0E0-B202-4BCA-985A-351BE9C9A4F9}" type="presOf" srcId="{B266A08A-F24E-4C1D-8C53-CEECE8BC29FD}" destId="{9565E544-D894-44C4-8414-BA5DB2CBA2B2}" srcOrd="0" destOrd="0" presId="urn:microsoft.com/office/officeart/2005/8/layout/vList4"/>
    <dgm:cxn modelId="{4619AB6C-5C93-49F8-A8BB-58758FDB1C6D}" type="presOf" srcId="{440C168F-439E-460C-B6E8-DF52F662571A}" destId="{38372D17-5892-4CFB-9C70-73510F215D67}" srcOrd="1" destOrd="1" presId="urn:microsoft.com/office/officeart/2005/8/layout/vList4"/>
    <dgm:cxn modelId="{43AA380A-01F0-4519-9A36-D992A74D7590}" type="presParOf" srcId="{9565E544-D894-44C4-8414-BA5DB2CBA2B2}" destId="{DCF802C3-3FFB-46B5-B437-424D856D54C4}" srcOrd="0" destOrd="0" presId="urn:microsoft.com/office/officeart/2005/8/layout/vList4"/>
    <dgm:cxn modelId="{2D248BDB-7D46-4F50-9C16-B6990093CE06}" type="presParOf" srcId="{DCF802C3-3FFB-46B5-B437-424D856D54C4}" destId="{BB289898-FA46-457F-BE45-6B0136BF340C}" srcOrd="0" destOrd="0" presId="urn:microsoft.com/office/officeart/2005/8/layout/vList4"/>
    <dgm:cxn modelId="{8FFBE8D0-0E0F-4065-9EBC-467ECC0E8D11}" type="presParOf" srcId="{DCF802C3-3FFB-46B5-B437-424D856D54C4}" destId="{B3156490-96C5-4085-99BE-701CE316C82B}" srcOrd="1" destOrd="0" presId="urn:microsoft.com/office/officeart/2005/8/layout/vList4"/>
    <dgm:cxn modelId="{1A7C11BD-48C0-46AF-BB80-801012C43962}" type="presParOf" srcId="{DCF802C3-3FFB-46B5-B437-424D856D54C4}" destId="{38372D17-5892-4CFB-9C70-73510F215D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8EF99E-F3A0-4723-9C69-99E2336673DF}" type="doc">
      <dgm:prSet loTypeId="urn:microsoft.com/office/officeart/2005/8/layout/h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3CBB445D-D223-4E46-AE20-AB0920C50BE0}">
      <dgm:prSet phldrT="[Texto]"/>
      <dgm:spPr/>
      <dgm:t>
        <a:bodyPr/>
        <a:lstStyle/>
        <a:p>
          <a:r>
            <a:rPr lang="es-MX" dirty="0" smtClean="0"/>
            <a:t>Inteligencia </a:t>
          </a:r>
          <a:r>
            <a:rPr lang="es-MX" dirty="0" err="1" smtClean="0"/>
            <a:t>Intrapersonal</a:t>
          </a:r>
          <a:endParaRPr lang="es-MX" dirty="0"/>
        </a:p>
      </dgm:t>
    </dgm:pt>
    <dgm:pt modelId="{A2B78360-86CD-4C30-880D-20C9784F8536}" type="parTrans" cxnId="{CC641A10-C661-4B38-A227-6E1D7DD837D0}">
      <dgm:prSet/>
      <dgm:spPr/>
      <dgm:t>
        <a:bodyPr/>
        <a:lstStyle/>
        <a:p>
          <a:endParaRPr lang="es-MX"/>
        </a:p>
      </dgm:t>
    </dgm:pt>
    <dgm:pt modelId="{A7D796C1-2397-4D90-A2B4-506B52604793}" type="sibTrans" cxnId="{CC641A10-C661-4B38-A227-6E1D7DD837D0}">
      <dgm:prSet/>
      <dgm:spPr/>
      <dgm:t>
        <a:bodyPr/>
        <a:lstStyle/>
        <a:p>
          <a:endParaRPr lang="es-MX"/>
        </a:p>
      </dgm:t>
    </dgm:pt>
    <dgm:pt modelId="{D5A483CD-7A14-4534-99D2-5F46E81B3E59}">
      <dgm:prSet phldrT="[Texto]"/>
      <dgm:spPr/>
      <dgm:t>
        <a:bodyPr/>
        <a:lstStyle/>
        <a:p>
          <a:r>
            <a:rPr lang="es-MX" dirty="0" smtClean="0"/>
            <a:t>Es el conocimiento de los aspectos internos de una persona; permite comprender y trabajar con los demás, la </a:t>
          </a:r>
          <a:r>
            <a:rPr lang="es-MX" dirty="0" err="1" smtClean="0"/>
            <a:t>intrapersonal</a:t>
          </a:r>
          <a:r>
            <a:rPr lang="es-MX" dirty="0" smtClean="0"/>
            <a:t>, permite comprenderse mejor y trabajar con uno mismo</a:t>
          </a:r>
          <a:endParaRPr lang="es-MX" dirty="0"/>
        </a:p>
      </dgm:t>
    </dgm:pt>
    <dgm:pt modelId="{242247F6-D6D7-4BA3-9A52-A8020FA2F787}" type="parTrans" cxnId="{B68DC3CA-763C-4020-BDF3-C7AFA9173F8A}">
      <dgm:prSet/>
      <dgm:spPr/>
      <dgm:t>
        <a:bodyPr/>
        <a:lstStyle/>
        <a:p>
          <a:endParaRPr lang="es-MX"/>
        </a:p>
      </dgm:t>
    </dgm:pt>
    <dgm:pt modelId="{3B577411-5E66-4007-8BE9-CE978D8BE7A3}" type="sibTrans" cxnId="{B68DC3CA-763C-4020-BDF3-C7AFA9173F8A}">
      <dgm:prSet/>
      <dgm:spPr/>
      <dgm:t>
        <a:bodyPr/>
        <a:lstStyle/>
        <a:p>
          <a:endParaRPr lang="es-MX"/>
        </a:p>
      </dgm:t>
    </dgm:pt>
    <dgm:pt modelId="{28C84DA9-8423-45BA-898F-5E63FB6A3AD3}">
      <dgm:prSet phldrT="[Texto]"/>
      <dgm:spPr/>
      <dgm:t>
        <a:bodyPr/>
        <a:lstStyle/>
        <a:p>
          <a:r>
            <a:rPr lang="es-MX" dirty="0" smtClean="0"/>
            <a:t>Inteligencia Interpersonal</a:t>
          </a:r>
          <a:endParaRPr lang="es-MX" dirty="0"/>
        </a:p>
      </dgm:t>
    </dgm:pt>
    <dgm:pt modelId="{6EA55381-AED4-4992-9000-5BFA4709B606}" type="parTrans" cxnId="{7B0A9747-541A-4478-9DCD-B97E8FFEE7FF}">
      <dgm:prSet/>
      <dgm:spPr/>
      <dgm:t>
        <a:bodyPr/>
        <a:lstStyle/>
        <a:p>
          <a:endParaRPr lang="es-MX"/>
        </a:p>
      </dgm:t>
    </dgm:pt>
    <dgm:pt modelId="{39A30040-F036-4314-8130-48379C08A14E}" type="sibTrans" cxnId="{7B0A9747-541A-4478-9DCD-B97E8FFEE7FF}">
      <dgm:prSet/>
      <dgm:spPr/>
      <dgm:t>
        <a:bodyPr/>
        <a:lstStyle/>
        <a:p>
          <a:endParaRPr lang="es-MX"/>
        </a:p>
      </dgm:t>
    </dgm:pt>
    <dgm:pt modelId="{BEFAC001-A32A-44F3-AF3F-83EAB84685B4}">
      <dgm:prSet phldrT="[Texto]"/>
      <dgm:spPr/>
      <dgm:t>
        <a:bodyPr/>
        <a:lstStyle/>
        <a:p>
          <a:r>
            <a:rPr lang="es-MX" dirty="0" smtClean="0"/>
            <a:t>Es la que nos permite entender a los demás se basa en el desarrollo de dos grandes tipos de capacidades, la empatía y la capacidad de manejar las relaciones interpersonales</a:t>
          </a:r>
          <a:endParaRPr lang="es-MX" dirty="0"/>
        </a:p>
      </dgm:t>
    </dgm:pt>
    <dgm:pt modelId="{563706AF-DCF2-4E7C-A827-206ED0C32E67}" type="parTrans" cxnId="{F7EB7CBD-9FDF-4D45-BD8E-EC769C0F44FF}">
      <dgm:prSet/>
      <dgm:spPr/>
      <dgm:t>
        <a:bodyPr/>
        <a:lstStyle/>
        <a:p>
          <a:endParaRPr lang="es-MX"/>
        </a:p>
      </dgm:t>
    </dgm:pt>
    <dgm:pt modelId="{1E9DC3B5-BD19-43BD-963F-E4BCA0B35E46}" type="sibTrans" cxnId="{F7EB7CBD-9FDF-4D45-BD8E-EC769C0F44FF}">
      <dgm:prSet/>
      <dgm:spPr/>
      <dgm:t>
        <a:bodyPr/>
        <a:lstStyle/>
        <a:p>
          <a:endParaRPr lang="es-MX"/>
        </a:p>
      </dgm:t>
    </dgm:pt>
    <dgm:pt modelId="{C1A1AD60-BBA8-4812-8CF8-0468861E65FD}" type="pres">
      <dgm:prSet presAssocID="{548EF99E-F3A0-4723-9C69-99E2336673D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9F929D9-0898-417A-9E0F-75986976B629}" type="pres">
      <dgm:prSet presAssocID="{3CBB445D-D223-4E46-AE20-AB0920C50BE0}" presName="compositeNode" presStyleCnt="0">
        <dgm:presLayoutVars>
          <dgm:bulletEnabled val="1"/>
        </dgm:presLayoutVars>
      </dgm:prSet>
      <dgm:spPr/>
    </dgm:pt>
    <dgm:pt modelId="{486F3AD4-AD6C-4D68-AA57-D53E352CC7BA}" type="pres">
      <dgm:prSet presAssocID="{3CBB445D-D223-4E46-AE20-AB0920C50BE0}" presName="image" presStyleLbl="fgImgPlace1" presStyleIdx="0" presStyleCnt="2" custScaleY="1565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48242C-53F0-4335-A43C-74FE079CBF6E}" type="pres">
      <dgm:prSet presAssocID="{3CBB445D-D223-4E46-AE20-AB0920C50BE0}" presName="childNode" presStyleLbl="node1" presStyleIdx="0" presStyleCnt="2" custScaleY="95512" custLinFactNeighborY="462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3FDFB8-6503-4BB8-AB79-3F78A8B688C8}" type="pres">
      <dgm:prSet presAssocID="{3CBB445D-D223-4E46-AE20-AB0920C50BE0}" presName="parentNode" presStyleLbl="revTx" presStyleIdx="0" presStyleCnt="2" custScaleY="9140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BD84CF-65EF-4CD6-B487-BFC057733ACA}" type="pres">
      <dgm:prSet presAssocID="{A7D796C1-2397-4D90-A2B4-506B52604793}" presName="sibTrans" presStyleCnt="0"/>
      <dgm:spPr/>
    </dgm:pt>
    <dgm:pt modelId="{D76BC04F-6FA7-45BD-A2E3-DCF0A4FC6945}" type="pres">
      <dgm:prSet presAssocID="{28C84DA9-8423-45BA-898F-5E63FB6A3AD3}" presName="compositeNode" presStyleCnt="0">
        <dgm:presLayoutVars>
          <dgm:bulletEnabled val="1"/>
        </dgm:presLayoutVars>
      </dgm:prSet>
      <dgm:spPr/>
    </dgm:pt>
    <dgm:pt modelId="{D4DBC346-FD93-42F3-8C16-F8FA3EF73623}" type="pres">
      <dgm:prSet presAssocID="{28C84DA9-8423-45BA-898F-5E63FB6A3AD3}" presName="image" presStyleLbl="fgImgPlace1" presStyleIdx="1" presStyleCnt="2" custScaleX="146703" custScaleY="154990" custLinFactNeighborX="-3219" custLinFactNeighborY="-99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C93B700-2502-4407-863A-73F937E7DEEE}" type="pres">
      <dgm:prSet presAssocID="{28C84DA9-8423-45BA-898F-5E63FB6A3AD3}" presName="childNode" presStyleLbl="node1" presStyleIdx="1" presStyleCnt="2" custLinFactNeighborY="57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113464-DEFD-44CD-BCCD-B141989FBF68}" type="pres">
      <dgm:prSet presAssocID="{28C84DA9-8423-45BA-898F-5E63FB6A3AD3}" presName="parentNode" presStyleLbl="revTx" presStyleIdx="1" presStyleCnt="2" custScaleY="9327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E9A3F1B-EB03-4928-93E8-92C7132F80C2}" type="presOf" srcId="{28C84DA9-8423-45BA-898F-5E63FB6A3AD3}" destId="{13113464-DEFD-44CD-BCCD-B141989FBF68}" srcOrd="0" destOrd="0" presId="urn:microsoft.com/office/officeart/2005/8/layout/hList2"/>
    <dgm:cxn modelId="{B68DC3CA-763C-4020-BDF3-C7AFA9173F8A}" srcId="{3CBB445D-D223-4E46-AE20-AB0920C50BE0}" destId="{D5A483CD-7A14-4534-99D2-5F46E81B3E59}" srcOrd="0" destOrd="0" parTransId="{242247F6-D6D7-4BA3-9A52-A8020FA2F787}" sibTransId="{3B577411-5E66-4007-8BE9-CE978D8BE7A3}"/>
    <dgm:cxn modelId="{7B0A9747-541A-4478-9DCD-B97E8FFEE7FF}" srcId="{548EF99E-F3A0-4723-9C69-99E2336673DF}" destId="{28C84DA9-8423-45BA-898F-5E63FB6A3AD3}" srcOrd="1" destOrd="0" parTransId="{6EA55381-AED4-4992-9000-5BFA4709B606}" sibTransId="{39A30040-F036-4314-8130-48379C08A14E}"/>
    <dgm:cxn modelId="{7B4D719F-0229-4756-9F54-7BA1243B0A5D}" type="presOf" srcId="{D5A483CD-7A14-4534-99D2-5F46E81B3E59}" destId="{2F48242C-53F0-4335-A43C-74FE079CBF6E}" srcOrd="0" destOrd="0" presId="urn:microsoft.com/office/officeart/2005/8/layout/hList2"/>
    <dgm:cxn modelId="{F7EB7CBD-9FDF-4D45-BD8E-EC769C0F44FF}" srcId="{28C84DA9-8423-45BA-898F-5E63FB6A3AD3}" destId="{BEFAC001-A32A-44F3-AF3F-83EAB84685B4}" srcOrd="0" destOrd="0" parTransId="{563706AF-DCF2-4E7C-A827-206ED0C32E67}" sibTransId="{1E9DC3B5-BD19-43BD-963F-E4BCA0B35E46}"/>
    <dgm:cxn modelId="{758F4E58-3EF3-47DF-ABDE-96173625E885}" type="presOf" srcId="{3CBB445D-D223-4E46-AE20-AB0920C50BE0}" destId="{463FDFB8-6503-4BB8-AB79-3F78A8B688C8}" srcOrd="0" destOrd="0" presId="urn:microsoft.com/office/officeart/2005/8/layout/hList2"/>
    <dgm:cxn modelId="{6FF5F9FE-B6C2-40BF-86BC-5DA0CCF0D954}" type="presOf" srcId="{BEFAC001-A32A-44F3-AF3F-83EAB84685B4}" destId="{1C93B700-2502-4407-863A-73F937E7DEEE}" srcOrd="0" destOrd="0" presId="urn:microsoft.com/office/officeart/2005/8/layout/hList2"/>
    <dgm:cxn modelId="{CC641A10-C661-4B38-A227-6E1D7DD837D0}" srcId="{548EF99E-F3A0-4723-9C69-99E2336673DF}" destId="{3CBB445D-D223-4E46-AE20-AB0920C50BE0}" srcOrd="0" destOrd="0" parTransId="{A2B78360-86CD-4C30-880D-20C9784F8536}" sibTransId="{A7D796C1-2397-4D90-A2B4-506B52604793}"/>
    <dgm:cxn modelId="{79F74012-1980-4600-A9FF-63835BADEEED}" type="presOf" srcId="{548EF99E-F3A0-4723-9C69-99E2336673DF}" destId="{C1A1AD60-BBA8-4812-8CF8-0468861E65FD}" srcOrd="0" destOrd="0" presId="urn:microsoft.com/office/officeart/2005/8/layout/hList2"/>
    <dgm:cxn modelId="{2887C92D-44F4-4541-A14E-175AC68E9A08}" type="presParOf" srcId="{C1A1AD60-BBA8-4812-8CF8-0468861E65FD}" destId="{A9F929D9-0898-417A-9E0F-75986976B629}" srcOrd="0" destOrd="0" presId="urn:microsoft.com/office/officeart/2005/8/layout/hList2"/>
    <dgm:cxn modelId="{F6AF3634-628F-4AD2-9198-F2D3A120765E}" type="presParOf" srcId="{A9F929D9-0898-417A-9E0F-75986976B629}" destId="{486F3AD4-AD6C-4D68-AA57-D53E352CC7BA}" srcOrd="0" destOrd="0" presId="urn:microsoft.com/office/officeart/2005/8/layout/hList2"/>
    <dgm:cxn modelId="{303262E6-4F4A-4B40-91DB-90ED424025E6}" type="presParOf" srcId="{A9F929D9-0898-417A-9E0F-75986976B629}" destId="{2F48242C-53F0-4335-A43C-74FE079CBF6E}" srcOrd="1" destOrd="0" presId="urn:microsoft.com/office/officeart/2005/8/layout/hList2"/>
    <dgm:cxn modelId="{8B941A34-819C-4535-B58B-4B38DABBA9FC}" type="presParOf" srcId="{A9F929D9-0898-417A-9E0F-75986976B629}" destId="{463FDFB8-6503-4BB8-AB79-3F78A8B688C8}" srcOrd="2" destOrd="0" presId="urn:microsoft.com/office/officeart/2005/8/layout/hList2"/>
    <dgm:cxn modelId="{78BAD50F-8A3F-4C15-9CD2-947DDC007C58}" type="presParOf" srcId="{C1A1AD60-BBA8-4812-8CF8-0468861E65FD}" destId="{2BBD84CF-65EF-4CD6-B487-BFC057733ACA}" srcOrd="1" destOrd="0" presId="urn:microsoft.com/office/officeart/2005/8/layout/hList2"/>
    <dgm:cxn modelId="{240DB841-FEE3-4C9D-86AC-5699E5808E01}" type="presParOf" srcId="{C1A1AD60-BBA8-4812-8CF8-0468861E65FD}" destId="{D76BC04F-6FA7-45BD-A2E3-DCF0A4FC6945}" srcOrd="2" destOrd="0" presId="urn:microsoft.com/office/officeart/2005/8/layout/hList2"/>
    <dgm:cxn modelId="{A1EED95A-2054-4F54-8A0A-4CBCA7369A40}" type="presParOf" srcId="{D76BC04F-6FA7-45BD-A2E3-DCF0A4FC6945}" destId="{D4DBC346-FD93-42F3-8C16-F8FA3EF73623}" srcOrd="0" destOrd="0" presId="urn:microsoft.com/office/officeart/2005/8/layout/hList2"/>
    <dgm:cxn modelId="{1C19C856-3C26-44A3-B4C0-B4FC6B4C5956}" type="presParOf" srcId="{D76BC04F-6FA7-45BD-A2E3-DCF0A4FC6945}" destId="{1C93B700-2502-4407-863A-73F937E7DEEE}" srcOrd="1" destOrd="0" presId="urn:microsoft.com/office/officeart/2005/8/layout/hList2"/>
    <dgm:cxn modelId="{C1FC70DC-B121-42FA-97F4-7C4EAA09B7E0}" type="presParOf" srcId="{D76BC04F-6FA7-45BD-A2E3-DCF0A4FC6945}" destId="{13113464-DEFD-44CD-BCCD-B141989FBF6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BD27A-F6A4-4F8A-96B2-00B673F25639}" type="doc">
      <dgm:prSet loTypeId="urn:microsoft.com/office/officeart/2005/8/layout/h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5A78259-F66C-4258-B204-A095E41030CE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CONDUCTA INTELIGENTE</a:t>
          </a:r>
          <a:endParaRPr lang="es-MX" dirty="0">
            <a:solidFill>
              <a:schemeClr val="tx1"/>
            </a:solidFill>
          </a:endParaRPr>
        </a:p>
      </dgm:t>
    </dgm:pt>
    <dgm:pt modelId="{337E6D13-54A4-4C74-92A0-595CD97E833F}" type="parTrans" cxnId="{12F1BC67-2704-4A4B-8D21-577DC4EEE2CB}">
      <dgm:prSet/>
      <dgm:spPr/>
      <dgm:t>
        <a:bodyPr/>
        <a:lstStyle/>
        <a:p>
          <a:endParaRPr lang="es-MX"/>
        </a:p>
      </dgm:t>
    </dgm:pt>
    <dgm:pt modelId="{FEB5FD83-4F02-46A1-A2D8-9998AFE9FBB3}" type="sibTrans" cxnId="{12F1BC67-2704-4A4B-8D21-577DC4EEE2CB}">
      <dgm:prSet/>
      <dgm:spPr/>
      <dgm:t>
        <a:bodyPr/>
        <a:lstStyle/>
        <a:p>
          <a:endParaRPr lang="es-MX"/>
        </a:p>
      </dgm:t>
    </dgm:pt>
    <dgm:pt modelId="{95F6F9EB-2733-4D69-9949-D346A022A565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ACCION FUNDAMETALMENTE PRACTICA DIRIGIDA A RESOVER PROBLEMAS ES LA CONVINACION DE VARIOS PROCESOS COGNITIVOS , COMO LA PERCEPCION, EL APRENDIZAJE , LA MEMORIA, EL RAZONAMIENTO,ETC.</a:t>
          </a:r>
          <a:endParaRPr lang="es-MX" dirty="0">
            <a:solidFill>
              <a:schemeClr val="tx1"/>
            </a:solidFill>
          </a:endParaRPr>
        </a:p>
      </dgm:t>
    </dgm:pt>
    <dgm:pt modelId="{37B29AD7-E983-46D5-ABDB-F141DF8937DD}" type="parTrans" cxnId="{E8953C79-9985-4994-B434-094113061CB0}">
      <dgm:prSet/>
      <dgm:spPr/>
      <dgm:t>
        <a:bodyPr/>
        <a:lstStyle/>
        <a:p>
          <a:endParaRPr lang="es-MX"/>
        </a:p>
      </dgm:t>
    </dgm:pt>
    <dgm:pt modelId="{C600549D-6A76-4E99-A77A-C5895925EC95}" type="sibTrans" cxnId="{E8953C79-9985-4994-B434-094113061CB0}">
      <dgm:prSet/>
      <dgm:spPr/>
      <dgm:t>
        <a:bodyPr/>
        <a:lstStyle/>
        <a:p>
          <a:endParaRPr lang="es-MX"/>
        </a:p>
      </dgm:t>
    </dgm:pt>
    <dgm:pt modelId="{09D2CEE9-86DE-4D7C-AAE6-AB516C674C6C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STERNBERG ESTABLECE UNA DIFERENSIACION ENTRE PROCESOS DE ADQUISICION , PROCESOSDE RETECION Y PROCESOS DE TRANSFERENCIA . LA ABSTRACION ES LA QUE PERMITE DISTINGIR LA CONDUCTA INTELIGENTE HUMANA DE LA ANIMAL QUE LE FACULTA A LA PERSONA PARA PRESINDIR DE DATOS E IMÁGENES CONCRETAS PARA ELAVORAR IDEAS.</a:t>
          </a:r>
        </a:p>
      </dgm:t>
    </dgm:pt>
    <dgm:pt modelId="{BD4263B2-4158-49FF-A64A-39E612460260}" type="parTrans" cxnId="{7A15EEDD-DE43-4A4D-A9A8-2475E9B98693}">
      <dgm:prSet/>
      <dgm:spPr/>
      <dgm:t>
        <a:bodyPr/>
        <a:lstStyle/>
        <a:p>
          <a:endParaRPr lang="es-MX"/>
        </a:p>
      </dgm:t>
    </dgm:pt>
    <dgm:pt modelId="{72ABD529-D1CA-4037-BD64-FF41A7BEAF46}" type="sibTrans" cxnId="{7A15EEDD-DE43-4A4D-A9A8-2475E9B98693}">
      <dgm:prSet/>
      <dgm:spPr/>
      <dgm:t>
        <a:bodyPr/>
        <a:lstStyle/>
        <a:p>
          <a:endParaRPr lang="es-MX"/>
        </a:p>
      </dgm:t>
    </dgm:pt>
    <dgm:pt modelId="{F6772A98-CAA8-4C0A-A89D-09D3CC727C53}" type="pres">
      <dgm:prSet presAssocID="{5E3BD27A-F6A4-4F8A-96B2-00B673F256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F33B0E8-303A-4B0F-864E-CCBC429B2573}" type="pres">
      <dgm:prSet presAssocID="{05A78259-F66C-4258-B204-A095E41030C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A15EEDD-DE43-4A4D-A9A8-2475E9B98693}" srcId="{05A78259-F66C-4258-B204-A095E41030CE}" destId="{09D2CEE9-86DE-4D7C-AAE6-AB516C674C6C}" srcOrd="1" destOrd="0" parTransId="{BD4263B2-4158-49FF-A64A-39E612460260}" sibTransId="{72ABD529-D1CA-4037-BD64-FF41A7BEAF46}"/>
    <dgm:cxn modelId="{C053FAB1-68F3-4DFF-9C34-8C3D6C00C585}" type="presOf" srcId="{95F6F9EB-2733-4D69-9949-D346A022A565}" destId="{2F33B0E8-303A-4B0F-864E-CCBC429B2573}" srcOrd="0" destOrd="1" presId="urn:microsoft.com/office/officeart/2005/8/layout/hList6"/>
    <dgm:cxn modelId="{12F1BC67-2704-4A4B-8D21-577DC4EEE2CB}" srcId="{5E3BD27A-F6A4-4F8A-96B2-00B673F25639}" destId="{05A78259-F66C-4258-B204-A095E41030CE}" srcOrd="0" destOrd="0" parTransId="{337E6D13-54A4-4C74-92A0-595CD97E833F}" sibTransId="{FEB5FD83-4F02-46A1-A2D8-9998AFE9FBB3}"/>
    <dgm:cxn modelId="{88C571E9-C782-4046-BD8D-B1C13F8A5BFA}" type="presOf" srcId="{09D2CEE9-86DE-4D7C-AAE6-AB516C674C6C}" destId="{2F33B0E8-303A-4B0F-864E-CCBC429B2573}" srcOrd="0" destOrd="2" presId="urn:microsoft.com/office/officeart/2005/8/layout/hList6"/>
    <dgm:cxn modelId="{7F699432-1F97-4178-B415-53358248F3A1}" type="presOf" srcId="{05A78259-F66C-4258-B204-A095E41030CE}" destId="{2F33B0E8-303A-4B0F-864E-CCBC429B2573}" srcOrd="0" destOrd="0" presId="urn:microsoft.com/office/officeart/2005/8/layout/hList6"/>
    <dgm:cxn modelId="{E8953C79-9985-4994-B434-094113061CB0}" srcId="{05A78259-F66C-4258-B204-A095E41030CE}" destId="{95F6F9EB-2733-4D69-9949-D346A022A565}" srcOrd="0" destOrd="0" parTransId="{37B29AD7-E983-46D5-ABDB-F141DF8937DD}" sibTransId="{C600549D-6A76-4E99-A77A-C5895925EC95}"/>
    <dgm:cxn modelId="{535204CB-E562-41EC-84E5-DDA02A650DC9}" type="presOf" srcId="{5E3BD27A-F6A4-4F8A-96B2-00B673F25639}" destId="{F6772A98-CAA8-4C0A-A89D-09D3CC727C53}" srcOrd="0" destOrd="0" presId="urn:microsoft.com/office/officeart/2005/8/layout/hList6"/>
    <dgm:cxn modelId="{4FF8E55A-6A3F-410D-A092-C0AD2C7A9019}" type="presParOf" srcId="{F6772A98-CAA8-4C0A-A89D-09D3CC727C53}" destId="{2F33B0E8-303A-4B0F-864E-CCBC429B257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21D8D-7666-4C24-8B77-CB06BABC4240}" type="doc">
      <dgm:prSet loTypeId="urn:microsoft.com/office/officeart/2005/8/layout/p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86E2518A-D1C4-4CA7-ABA7-3173C495CA1B}">
      <dgm:prSet phldrT="[Texto]" custT="1"/>
      <dgm:spPr/>
      <dgm:t>
        <a:bodyPr/>
        <a:lstStyle/>
        <a:p>
          <a:r>
            <a:rPr lang="es-MX" sz="4000" dirty="0" smtClean="0"/>
            <a:t>TIPOS DE INTELIGENCIA</a:t>
          </a:r>
          <a:r>
            <a:rPr lang="es-MX" sz="1200" dirty="0" smtClean="0"/>
            <a:t> </a:t>
          </a:r>
          <a:endParaRPr lang="es-MX" sz="1200" dirty="0"/>
        </a:p>
      </dgm:t>
    </dgm:pt>
    <dgm:pt modelId="{9F60DDAC-19C6-4B1D-8E4E-7A5A6B0057BE}" type="parTrans" cxnId="{DAE47D44-87D4-4513-9971-635726E11E35}">
      <dgm:prSet/>
      <dgm:spPr/>
      <dgm:t>
        <a:bodyPr/>
        <a:lstStyle/>
        <a:p>
          <a:endParaRPr lang="es-MX"/>
        </a:p>
      </dgm:t>
    </dgm:pt>
    <dgm:pt modelId="{40B043AC-AAD9-446E-B857-D07C180B3498}" type="sibTrans" cxnId="{DAE47D44-87D4-4513-9971-635726E11E35}">
      <dgm:prSet/>
      <dgm:spPr/>
      <dgm:t>
        <a:bodyPr/>
        <a:lstStyle/>
        <a:p>
          <a:endParaRPr lang="es-MX"/>
        </a:p>
      </dgm:t>
    </dgm:pt>
    <dgm:pt modelId="{A8C0764F-5EF8-4071-AEA1-27EE8CAC85AD}" type="pres">
      <dgm:prSet presAssocID="{70A21D8D-7666-4C24-8B77-CB06BABC42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AA4C2D5-FE02-467D-8B65-5F15147094CA}" type="pres">
      <dgm:prSet presAssocID="{70A21D8D-7666-4C24-8B77-CB06BABC4240}" presName="bkgdShp" presStyleLbl="alignAccFollowNode1" presStyleIdx="0" presStyleCnt="1"/>
      <dgm:spPr/>
      <dgm:t>
        <a:bodyPr/>
        <a:lstStyle/>
        <a:p>
          <a:endParaRPr lang="es-MX"/>
        </a:p>
      </dgm:t>
    </dgm:pt>
    <dgm:pt modelId="{1E4593D2-BC5B-4E9A-A123-07416FE6AB8F}" type="pres">
      <dgm:prSet presAssocID="{70A21D8D-7666-4C24-8B77-CB06BABC4240}" presName="linComp" presStyleCnt="0"/>
      <dgm:spPr/>
      <dgm:t>
        <a:bodyPr/>
        <a:lstStyle/>
        <a:p>
          <a:endParaRPr lang="es-MX"/>
        </a:p>
      </dgm:t>
    </dgm:pt>
    <dgm:pt modelId="{63AA10CC-9411-45BA-83F0-B70E6CD927BB}" type="pres">
      <dgm:prSet presAssocID="{86E2518A-D1C4-4CA7-ABA7-3173C495CA1B}" presName="compNode" presStyleCnt="0"/>
      <dgm:spPr/>
      <dgm:t>
        <a:bodyPr/>
        <a:lstStyle/>
        <a:p>
          <a:endParaRPr lang="es-MX"/>
        </a:p>
      </dgm:t>
    </dgm:pt>
    <dgm:pt modelId="{08006BC5-EB7E-4AE1-B244-00F5D0DAA934}" type="pres">
      <dgm:prSet presAssocID="{86E2518A-D1C4-4CA7-ABA7-3173C495CA1B}" presName="node" presStyleLbl="node1" presStyleIdx="0" presStyleCnt="1" custScaleY="362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C2F5B7-4A29-4D14-A5DF-305227BFA0DD}" type="pres">
      <dgm:prSet presAssocID="{86E2518A-D1C4-4CA7-ABA7-3173C495CA1B}" presName="invisiNode" presStyleLbl="node1" presStyleIdx="0" presStyleCnt="1"/>
      <dgm:spPr/>
      <dgm:t>
        <a:bodyPr/>
        <a:lstStyle/>
        <a:p>
          <a:endParaRPr lang="es-MX"/>
        </a:p>
      </dgm:t>
    </dgm:pt>
    <dgm:pt modelId="{503074E6-E5FB-4106-868C-7F212D823E0E}" type="pres">
      <dgm:prSet presAssocID="{86E2518A-D1C4-4CA7-ABA7-3173C495CA1B}" presName="imagNode" presStyleLbl="fgImgPlace1" presStyleIdx="0" presStyleCnt="1" custScaleY="2484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DAE47D44-87D4-4513-9971-635726E11E35}" srcId="{70A21D8D-7666-4C24-8B77-CB06BABC4240}" destId="{86E2518A-D1C4-4CA7-ABA7-3173C495CA1B}" srcOrd="0" destOrd="0" parTransId="{9F60DDAC-19C6-4B1D-8E4E-7A5A6B0057BE}" sibTransId="{40B043AC-AAD9-446E-B857-D07C180B3498}"/>
    <dgm:cxn modelId="{87EECFFB-0A65-4066-9491-3EDF948A5445}" type="presOf" srcId="{86E2518A-D1C4-4CA7-ABA7-3173C495CA1B}" destId="{08006BC5-EB7E-4AE1-B244-00F5D0DAA934}" srcOrd="0" destOrd="0" presId="urn:microsoft.com/office/officeart/2005/8/layout/pList2"/>
    <dgm:cxn modelId="{460DD77E-2C5A-44CA-937B-AF4EA133CFAE}" type="presOf" srcId="{70A21D8D-7666-4C24-8B77-CB06BABC4240}" destId="{A8C0764F-5EF8-4071-AEA1-27EE8CAC85AD}" srcOrd="0" destOrd="0" presId="urn:microsoft.com/office/officeart/2005/8/layout/pList2"/>
    <dgm:cxn modelId="{5401DD73-EF37-48D4-98C1-AD2BE26E3F10}" type="presParOf" srcId="{A8C0764F-5EF8-4071-AEA1-27EE8CAC85AD}" destId="{3AA4C2D5-FE02-467D-8B65-5F15147094CA}" srcOrd="0" destOrd="0" presId="urn:microsoft.com/office/officeart/2005/8/layout/pList2"/>
    <dgm:cxn modelId="{6C767217-A17B-4C49-B212-CD7FACEB3CEA}" type="presParOf" srcId="{A8C0764F-5EF8-4071-AEA1-27EE8CAC85AD}" destId="{1E4593D2-BC5B-4E9A-A123-07416FE6AB8F}" srcOrd="1" destOrd="0" presId="urn:microsoft.com/office/officeart/2005/8/layout/pList2"/>
    <dgm:cxn modelId="{95492B7F-301B-4241-A98A-F7C5F80B9F8A}" type="presParOf" srcId="{1E4593D2-BC5B-4E9A-A123-07416FE6AB8F}" destId="{63AA10CC-9411-45BA-83F0-B70E6CD927BB}" srcOrd="0" destOrd="0" presId="urn:microsoft.com/office/officeart/2005/8/layout/pList2"/>
    <dgm:cxn modelId="{0C7DB1B6-F024-4BB9-9602-E4E3E6E97E69}" type="presParOf" srcId="{63AA10CC-9411-45BA-83F0-B70E6CD927BB}" destId="{08006BC5-EB7E-4AE1-B244-00F5D0DAA934}" srcOrd="0" destOrd="0" presId="urn:microsoft.com/office/officeart/2005/8/layout/pList2"/>
    <dgm:cxn modelId="{94C167F7-5F4E-43B3-A0A8-65266C5F556B}" type="presParOf" srcId="{63AA10CC-9411-45BA-83F0-B70E6CD927BB}" destId="{0EC2F5B7-4A29-4D14-A5DF-305227BFA0DD}" srcOrd="1" destOrd="0" presId="urn:microsoft.com/office/officeart/2005/8/layout/pList2"/>
    <dgm:cxn modelId="{FD537A48-5344-4322-909B-308ADD21B119}" type="presParOf" srcId="{63AA10CC-9411-45BA-83F0-B70E6CD927BB}" destId="{503074E6-E5FB-4106-868C-7F212D823E0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6ACA1-E894-4349-B8F2-FC65B40DCB7D}" type="doc">
      <dgm:prSet loTypeId="urn:microsoft.com/office/officeart/2005/8/layout/vList5" loCatId="list" qsTypeId="urn:microsoft.com/office/officeart/2005/8/quickstyle/3d7" qsCatId="3D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2581AF03-FB10-46D8-BCD6-BC06A539A945}">
      <dgm:prSet phldrT="[Texto]"/>
      <dgm:spPr/>
      <dgm:t>
        <a:bodyPr/>
        <a:lstStyle/>
        <a:p>
          <a:r>
            <a:rPr lang="es-MX" b="1" dirty="0" smtClean="0"/>
            <a:t>Inteligencia musical</a:t>
          </a:r>
          <a:endParaRPr lang="es-MX" dirty="0"/>
        </a:p>
      </dgm:t>
    </dgm:pt>
    <dgm:pt modelId="{E51438F9-AF5C-46C0-AAE7-16B72115C7C5}" type="parTrans" cxnId="{9667E720-E71A-4EBC-9694-0912A178AFFA}">
      <dgm:prSet/>
      <dgm:spPr/>
      <dgm:t>
        <a:bodyPr/>
        <a:lstStyle/>
        <a:p>
          <a:endParaRPr lang="es-MX"/>
        </a:p>
      </dgm:t>
    </dgm:pt>
    <dgm:pt modelId="{82721BF7-E570-4E37-98C5-A0BD936E1F49}" type="sibTrans" cxnId="{9667E720-E71A-4EBC-9694-0912A178AFFA}">
      <dgm:prSet/>
      <dgm:spPr/>
      <dgm:t>
        <a:bodyPr/>
        <a:lstStyle/>
        <a:p>
          <a:endParaRPr lang="es-MX"/>
        </a:p>
      </dgm:t>
    </dgm:pt>
    <dgm:pt modelId="{9A322281-A980-40FD-BAB0-E0485E19719C}">
      <dgm:prSet phldrT="[Texto]"/>
      <dgm:spPr/>
      <dgm:t>
        <a:bodyPr/>
        <a:lstStyle/>
        <a:p>
          <a:r>
            <a:rPr lang="es-MX" dirty="0" smtClean="0"/>
            <a:t>La inteligencia musical es una capacidad y sensibilidad para producir y pensar en términos de ritmos, tonos o timbres de los sonidos</a:t>
          </a:r>
          <a:endParaRPr lang="es-MX" dirty="0"/>
        </a:p>
      </dgm:t>
    </dgm:pt>
    <dgm:pt modelId="{1CEF8315-8B91-4B49-8E3A-A99FE89801F3}" type="parTrans" cxnId="{6E6AB0FD-7ECE-4CE9-81E9-6C47E16E075F}">
      <dgm:prSet/>
      <dgm:spPr/>
      <dgm:t>
        <a:bodyPr/>
        <a:lstStyle/>
        <a:p>
          <a:endParaRPr lang="es-MX"/>
        </a:p>
      </dgm:t>
    </dgm:pt>
    <dgm:pt modelId="{D693F396-79FC-41B6-9A06-A6615702EC99}" type="sibTrans" cxnId="{6E6AB0FD-7ECE-4CE9-81E9-6C47E16E075F}">
      <dgm:prSet/>
      <dgm:spPr/>
      <dgm:t>
        <a:bodyPr/>
        <a:lstStyle/>
        <a:p>
          <a:endParaRPr lang="es-MX"/>
        </a:p>
      </dgm:t>
    </dgm:pt>
    <dgm:pt modelId="{63A0D6A9-9E63-4031-BEED-2AE65090813D}" type="pres">
      <dgm:prSet presAssocID="{7EB6ACA1-E894-4349-B8F2-FC65B40DCB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FCDBE33-1989-49A7-B65D-13C066E7CE77}" type="pres">
      <dgm:prSet presAssocID="{2581AF03-FB10-46D8-BCD6-BC06A539A945}" presName="linNode" presStyleCnt="0"/>
      <dgm:spPr/>
    </dgm:pt>
    <dgm:pt modelId="{87383A7E-4523-4F72-BCEC-3FFC27EE7E7A}" type="pres">
      <dgm:prSet presAssocID="{2581AF03-FB10-46D8-BCD6-BC06A539A94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B57601-DC77-4F02-8753-A78F005A4A01}" type="pres">
      <dgm:prSet presAssocID="{2581AF03-FB10-46D8-BCD6-BC06A539A94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0704121-FB3D-447A-B11B-2D50B5CABB09}" type="presOf" srcId="{2581AF03-FB10-46D8-BCD6-BC06A539A945}" destId="{87383A7E-4523-4F72-BCEC-3FFC27EE7E7A}" srcOrd="0" destOrd="0" presId="urn:microsoft.com/office/officeart/2005/8/layout/vList5"/>
    <dgm:cxn modelId="{6E6AB0FD-7ECE-4CE9-81E9-6C47E16E075F}" srcId="{2581AF03-FB10-46D8-BCD6-BC06A539A945}" destId="{9A322281-A980-40FD-BAB0-E0485E19719C}" srcOrd="0" destOrd="0" parTransId="{1CEF8315-8B91-4B49-8E3A-A99FE89801F3}" sibTransId="{D693F396-79FC-41B6-9A06-A6615702EC99}"/>
    <dgm:cxn modelId="{72F781EF-37B1-4E6B-B718-39F06F69EFA2}" type="presOf" srcId="{9A322281-A980-40FD-BAB0-E0485E19719C}" destId="{E0B57601-DC77-4F02-8753-A78F005A4A01}" srcOrd="0" destOrd="0" presId="urn:microsoft.com/office/officeart/2005/8/layout/vList5"/>
    <dgm:cxn modelId="{8F6C47C0-8950-4EB3-88B3-711C21BBF6D9}" type="presOf" srcId="{7EB6ACA1-E894-4349-B8F2-FC65B40DCB7D}" destId="{63A0D6A9-9E63-4031-BEED-2AE65090813D}" srcOrd="0" destOrd="0" presId="urn:microsoft.com/office/officeart/2005/8/layout/vList5"/>
    <dgm:cxn modelId="{9667E720-E71A-4EBC-9694-0912A178AFFA}" srcId="{7EB6ACA1-E894-4349-B8F2-FC65B40DCB7D}" destId="{2581AF03-FB10-46D8-BCD6-BC06A539A945}" srcOrd="0" destOrd="0" parTransId="{E51438F9-AF5C-46C0-AAE7-16B72115C7C5}" sibTransId="{82721BF7-E570-4E37-98C5-A0BD936E1F49}"/>
    <dgm:cxn modelId="{40FC2AA3-E5BE-481A-8B34-FAB529CCF9D7}" type="presParOf" srcId="{63A0D6A9-9E63-4031-BEED-2AE65090813D}" destId="{CFCDBE33-1989-49A7-B65D-13C066E7CE77}" srcOrd="0" destOrd="0" presId="urn:microsoft.com/office/officeart/2005/8/layout/vList5"/>
    <dgm:cxn modelId="{B8215880-1D69-43E7-A6DC-C461E3401369}" type="presParOf" srcId="{CFCDBE33-1989-49A7-B65D-13C066E7CE77}" destId="{87383A7E-4523-4F72-BCEC-3FFC27EE7E7A}" srcOrd="0" destOrd="0" presId="urn:microsoft.com/office/officeart/2005/8/layout/vList5"/>
    <dgm:cxn modelId="{90A68C23-112B-416C-92D9-6F2B6F07C09B}" type="presParOf" srcId="{CFCDBE33-1989-49A7-B65D-13C066E7CE77}" destId="{E0B57601-DC77-4F02-8753-A78F005A4A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6B9F78-4F71-42DF-915D-21BA6629C57A}" type="doc">
      <dgm:prSet loTypeId="urn:microsoft.com/office/officeart/2005/8/layout/hList9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C04677C6-61FE-4E2E-9A47-BCF9449BA058}">
      <dgm:prSet phldrT="[Texto]"/>
      <dgm:spPr/>
      <dgm:t>
        <a:bodyPr/>
        <a:lstStyle/>
        <a:p>
          <a:r>
            <a:rPr lang="es-MX" i="0" u="none" dirty="0" smtClean="0"/>
            <a:t>Inteligencia espacial </a:t>
          </a:r>
          <a:endParaRPr lang="es-MX" u="none" dirty="0"/>
        </a:p>
      </dgm:t>
    </dgm:pt>
    <dgm:pt modelId="{12F7AB81-CDA5-45BD-B439-D6324D307DF9}" type="parTrans" cxnId="{32653A13-5C3F-41B1-A529-FCD0D6CD43C2}">
      <dgm:prSet/>
      <dgm:spPr/>
      <dgm:t>
        <a:bodyPr/>
        <a:lstStyle/>
        <a:p>
          <a:endParaRPr lang="es-MX"/>
        </a:p>
      </dgm:t>
    </dgm:pt>
    <dgm:pt modelId="{2D8EEB03-7AE3-4F67-9A39-E6A4344D43D6}" type="sibTrans" cxnId="{32653A13-5C3F-41B1-A529-FCD0D6CD43C2}">
      <dgm:prSet/>
      <dgm:spPr/>
      <dgm:t>
        <a:bodyPr/>
        <a:lstStyle/>
        <a:p>
          <a:endParaRPr lang="es-MX"/>
        </a:p>
      </dgm:t>
    </dgm:pt>
    <dgm:pt modelId="{A4C727B8-FC8A-4CEB-8580-CBDDE2FB905F}">
      <dgm:prSet phldrT="[Texto]"/>
      <dgm:spPr/>
      <dgm:t>
        <a:bodyPr/>
        <a:lstStyle/>
        <a:p>
          <a:r>
            <a:rPr lang="es-MX" i="0" dirty="0" smtClean="0"/>
            <a:t>habilidad para percibir el mundo visual - espacial de forma precisa, para ejecutar transformaciones de estas percepciones ,y recrear aspectos de la experiencia visual en la ausencia de estímulos relevantes</a:t>
          </a:r>
          <a:endParaRPr lang="es-MX" dirty="0"/>
        </a:p>
      </dgm:t>
    </dgm:pt>
    <dgm:pt modelId="{92AED78B-5D23-4360-B715-72A56176BD3A}" type="parTrans" cxnId="{4BBE86AF-5682-463D-955C-8D9F6454E209}">
      <dgm:prSet/>
      <dgm:spPr/>
      <dgm:t>
        <a:bodyPr/>
        <a:lstStyle/>
        <a:p>
          <a:endParaRPr lang="es-MX"/>
        </a:p>
      </dgm:t>
    </dgm:pt>
    <dgm:pt modelId="{A9B2D134-27C9-4068-B1C9-9E7B87FD45DF}" type="sibTrans" cxnId="{4BBE86AF-5682-463D-955C-8D9F6454E209}">
      <dgm:prSet/>
      <dgm:spPr/>
      <dgm:t>
        <a:bodyPr/>
        <a:lstStyle/>
        <a:p>
          <a:endParaRPr lang="es-MX"/>
        </a:p>
      </dgm:t>
    </dgm:pt>
    <dgm:pt modelId="{6C659EEA-0EDF-49F2-A6E0-CF7DAA1990E1}" type="pres">
      <dgm:prSet presAssocID="{546B9F78-4F71-42DF-915D-21BA6629C57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742BB4D-4C18-4ED4-9948-237ED349D121}" type="pres">
      <dgm:prSet presAssocID="{C04677C6-61FE-4E2E-9A47-BCF9449BA058}" presName="posSpace" presStyleCnt="0"/>
      <dgm:spPr/>
    </dgm:pt>
    <dgm:pt modelId="{45E9EF3F-0EF6-44BB-A43E-1D36CB266D55}" type="pres">
      <dgm:prSet presAssocID="{C04677C6-61FE-4E2E-9A47-BCF9449BA058}" presName="vertFlow" presStyleCnt="0"/>
      <dgm:spPr/>
    </dgm:pt>
    <dgm:pt modelId="{1244A47E-569B-450F-8143-88D933F1F547}" type="pres">
      <dgm:prSet presAssocID="{C04677C6-61FE-4E2E-9A47-BCF9449BA058}" presName="topSpace" presStyleCnt="0"/>
      <dgm:spPr/>
    </dgm:pt>
    <dgm:pt modelId="{140897CA-10BF-49C7-85BB-19877B869347}" type="pres">
      <dgm:prSet presAssocID="{C04677C6-61FE-4E2E-9A47-BCF9449BA058}" presName="firstComp" presStyleCnt="0"/>
      <dgm:spPr/>
    </dgm:pt>
    <dgm:pt modelId="{030E46F2-43EC-4799-BCF4-F9633ECA567D}" type="pres">
      <dgm:prSet presAssocID="{C04677C6-61FE-4E2E-9A47-BCF9449BA058}" presName="firstChild" presStyleLbl="bgAccFollowNode1" presStyleIdx="0" presStyleCnt="1" custScaleX="117668" custScaleY="72696" custLinFactNeighborX="-11735" custLinFactNeighborY="-76829"/>
      <dgm:spPr/>
      <dgm:t>
        <a:bodyPr/>
        <a:lstStyle/>
        <a:p>
          <a:endParaRPr lang="es-MX"/>
        </a:p>
      </dgm:t>
    </dgm:pt>
    <dgm:pt modelId="{48A9FDD6-5F85-4B1D-9BD4-E46CCE830F93}" type="pres">
      <dgm:prSet presAssocID="{C04677C6-61FE-4E2E-9A47-BCF9449BA058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B18C53-A318-41E7-80B7-137F8927911E}" type="pres">
      <dgm:prSet presAssocID="{C04677C6-61FE-4E2E-9A47-BCF9449BA058}" presName="negSpace" presStyleCnt="0"/>
      <dgm:spPr/>
    </dgm:pt>
    <dgm:pt modelId="{551785F0-3784-4DAD-A9BD-C769A535DB88}" type="pres">
      <dgm:prSet presAssocID="{C04677C6-61FE-4E2E-9A47-BCF9449BA058}" presName="circle" presStyleLbl="node1" presStyleIdx="0" presStyleCnt="1" custScaleX="65464" custScaleY="73963" custLinFactNeighborX="-17063" custLinFactNeighborY="-52185"/>
      <dgm:spPr/>
      <dgm:t>
        <a:bodyPr/>
        <a:lstStyle/>
        <a:p>
          <a:endParaRPr lang="es-MX"/>
        </a:p>
      </dgm:t>
    </dgm:pt>
  </dgm:ptLst>
  <dgm:cxnLst>
    <dgm:cxn modelId="{F0235522-DE7D-4286-BC01-5698BF6B755C}" type="presOf" srcId="{A4C727B8-FC8A-4CEB-8580-CBDDE2FB905F}" destId="{030E46F2-43EC-4799-BCF4-F9633ECA567D}" srcOrd="0" destOrd="0" presId="urn:microsoft.com/office/officeart/2005/8/layout/hList9"/>
    <dgm:cxn modelId="{B4F20A3F-DF6E-482C-81C4-1D6087163E82}" type="presOf" srcId="{C04677C6-61FE-4E2E-9A47-BCF9449BA058}" destId="{551785F0-3784-4DAD-A9BD-C769A535DB88}" srcOrd="0" destOrd="0" presId="urn:microsoft.com/office/officeart/2005/8/layout/hList9"/>
    <dgm:cxn modelId="{4BBE86AF-5682-463D-955C-8D9F6454E209}" srcId="{C04677C6-61FE-4E2E-9A47-BCF9449BA058}" destId="{A4C727B8-FC8A-4CEB-8580-CBDDE2FB905F}" srcOrd="0" destOrd="0" parTransId="{92AED78B-5D23-4360-B715-72A56176BD3A}" sibTransId="{A9B2D134-27C9-4068-B1C9-9E7B87FD45DF}"/>
    <dgm:cxn modelId="{C0FFBB9F-5950-4381-AD5A-ADA754173399}" type="presOf" srcId="{546B9F78-4F71-42DF-915D-21BA6629C57A}" destId="{6C659EEA-0EDF-49F2-A6E0-CF7DAA1990E1}" srcOrd="0" destOrd="0" presId="urn:microsoft.com/office/officeart/2005/8/layout/hList9"/>
    <dgm:cxn modelId="{32653A13-5C3F-41B1-A529-FCD0D6CD43C2}" srcId="{546B9F78-4F71-42DF-915D-21BA6629C57A}" destId="{C04677C6-61FE-4E2E-9A47-BCF9449BA058}" srcOrd="0" destOrd="0" parTransId="{12F7AB81-CDA5-45BD-B439-D6324D307DF9}" sibTransId="{2D8EEB03-7AE3-4F67-9A39-E6A4344D43D6}"/>
    <dgm:cxn modelId="{672B84A1-6279-4DEB-B3AA-47D24D4A984D}" type="presOf" srcId="{A4C727B8-FC8A-4CEB-8580-CBDDE2FB905F}" destId="{48A9FDD6-5F85-4B1D-9BD4-E46CCE830F93}" srcOrd="1" destOrd="0" presId="urn:microsoft.com/office/officeart/2005/8/layout/hList9"/>
    <dgm:cxn modelId="{D6115B9F-7C3B-4912-A28D-473522A27C6F}" type="presParOf" srcId="{6C659EEA-0EDF-49F2-A6E0-CF7DAA1990E1}" destId="{3742BB4D-4C18-4ED4-9948-237ED349D121}" srcOrd="0" destOrd="0" presId="urn:microsoft.com/office/officeart/2005/8/layout/hList9"/>
    <dgm:cxn modelId="{9F09104E-BB33-4FDD-94A6-E3CF1372F910}" type="presParOf" srcId="{6C659EEA-0EDF-49F2-A6E0-CF7DAA1990E1}" destId="{45E9EF3F-0EF6-44BB-A43E-1D36CB266D55}" srcOrd="1" destOrd="0" presId="urn:microsoft.com/office/officeart/2005/8/layout/hList9"/>
    <dgm:cxn modelId="{EC26BB92-37B9-4C13-9513-3C497D23D8A1}" type="presParOf" srcId="{45E9EF3F-0EF6-44BB-A43E-1D36CB266D55}" destId="{1244A47E-569B-450F-8143-88D933F1F547}" srcOrd="0" destOrd="0" presId="urn:microsoft.com/office/officeart/2005/8/layout/hList9"/>
    <dgm:cxn modelId="{3B4F10C0-641E-4367-9981-87220E8A36DF}" type="presParOf" srcId="{45E9EF3F-0EF6-44BB-A43E-1D36CB266D55}" destId="{140897CA-10BF-49C7-85BB-19877B869347}" srcOrd="1" destOrd="0" presId="urn:microsoft.com/office/officeart/2005/8/layout/hList9"/>
    <dgm:cxn modelId="{AFAB00AA-B9C7-47A1-8857-34DC7F213940}" type="presParOf" srcId="{140897CA-10BF-49C7-85BB-19877B869347}" destId="{030E46F2-43EC-4799-BCF4-F9633ECA567D}" srcOrd="0" destOrd="0" presId="urn:microsoft.com/office/officeart/2005/8/layout/hList9"/>
    <dgm:cxn modelId="{F3F7A423-C9A7-4F1C-86A4-77D57D3524BF}" type="presParOf" srcId="{140897CA-10BF-49C7-85BB-19877B869347}" destId="{48A9FDD6-5F85-4B1D-9BD4-E46CCE830F93}" srcOrd="1" destOrd="0" presId="urn:microsoft.com/office/officeart/2005/8/layout/hList9"/>
    <dgm:cxn modelId="{C949F6D9-4854-485D-A984-B2890C3ACCFB}" type="presParOf" srcId="{6C659EEA-0EDF-49F2-A6E0-CF7DAA1990E1}" destId="{C6B18C53-A318-41E7-80B7-137F8927911E}" srcOrd="2" destOrd="0" presId="urn:microsoft.com/office/officeart/2005/8/layout/hList9"/>
    <dgm:cxn modelId="{EE250810-DC1E-4705-8997-43E1E5F2935D}" type="presParOf" srcId="{6C659EEA-0EDF-49F2-A6E0-CF7DAA1990E1}" destId="{551785F0-3784-4DAD-A9BD-C769A535DB8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D5ABA8-DE86-4D0F-B2DB-3827E741A285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6194B02-71B1-4E62-A73E-5D1FB33417AE}">
      <dgm:prSet phldrT="[Texto]"/>
      <dgm:spPr/>
      <dgm:t>
        <a:bodyPr/>
        <a:lstStyle/>
        <a:p>
          <a:pPr algn="l"/>
          <a:r>
            <a:rPr lang="es-MX" b="1" dirty="0" smtClean="0"/>
            <a:t>Inteligencia Lingüística</a:t>
          </a:r>
          <a:endParaRPr lang="es-MX" dirty="0"/>
        </a:p>
      </dgm:t>
    </dgm:pt>
    <dgm:pt modelId="{6902113A-C2B3-4ED6-B98C-60B49B4F6C59}" type="parTrans" cxnId="{5EF546D6-11ED-48B4-A4DA-8889E7F0D99A}">
      <dgm:prSet/>
      <dgm:spPr/>
      <dgm:t>
        <a:bodyPr/>
        <a:lstStyle/>
        <a:p>
          <a:endParaRPr lang="es-MX"/>
        </a:p>
      </dgm:t>
    </dgm:pt>
    <dgm:pt modelId="{A0E2F71F-AC62-45F3-9ECD-FD071B26D6B8}" type="sibTrans" cxnId="{5EF546D6-11ED-48B4-A4DA-8889E7F0D99A}">
      <dgm:prSet/>
      <dgm:spPr/>
      <dgm:t>
        <a:bodyPr/>
        <a:lstStyle/>
        <a:p>
          <a:endParaRPr lang="es-MX"/>
        </a:p>
      </dgm:t>
    </dgm:pt>
    <dgm:pt modelId="{CCC21450-A21F-428E-A344-A1DD248D6B4B}">
      <dgm:prSet phldrT="[Texto]"/>
      <dgm:spPr/>
      <dgm:t>
        <a:bodyPr/>
        <a:lstStyle/>
        <a:p>
          <a:r>
            <a:rPr lang="es-MX" dirty="0" smtClean="0"/>
            <a:t>La inteligencia lingüística o verbal es considerada como la capacidad de entender con rapidez lo que nos dicen, ordenar las palabras y darles un sentido coherente.</a:t>
          </a:r>
          <a:endParaRPr lang="es-MX" dirty="0"/>
        </a:p>
      </dgm:t>
    </dgm:pt>
    <dgm:pt modelId="{74DAFB56-CE76-4DC3-8588-783B02724B79}" type="parTrans" cxnId="{751D243B-D874-4E57-B3D0-3A272375084C}">
      <dgm:prSet/>
      <dgm:spPr/>
      <dgm:t>
        <a:bodyPr/>
        <a:lstStyle/>
        <a:p>
          <a:endParaRPr lang="es-MX"/>
        </a:p>
      </dgm:t>
    </dgm:pt>
    <dgm:pt modelId="{5816A6CA-5D5E-4F3B-A34D-6CE59107862D}" type="sibTrans" cxnId="{751D243B-D874-4E57-B3D0-3A272375084C}">
      <dgm:prSet/>
      <dgm:spPr/>
      <dgm:t>
        <a:bodyPr/>
        <a:lstStyle/>
        <a:p>
          <a:endParaRPr lang="es-MX"/>
        </a:p>
      </dgm:t>
    </dgm:pt>
    <dgm:pt modelId="{22BBD074-0A1A-4334-B539-FB37CEA15F5A}" type="pres">
      <dgm:prSet presAssocID="{92D5ABA8-DE86-4D0F-B2DB-3827E741A2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3D956CC-E2E1-4A9E-A260-B3A3A25E7FF2}" type="pres">
      <dgm:prSet presAssocID="{92D5ABA8-DE86-4D0F-B2DB-3827E741A285}" presName="tSp" presStyleCnt="0"/>
      <dgm:spPr/>
    </dgm:pt>
    <dgm:pt modelId="{E3E7BD89-9FC5-440D-8B90-EBD39525A24F}" type="pres">
      <dgm:prSet presAssocID="{92D5ABA8-DE86-4D0F-B2DB-3827E741A285}" presName="bSp" presStyleCnt="0"/>
      <dgm:spPr/>
    </dgm:pt>
    <dgm:pt modelId="{DCD114F8-4710-43E2-B6AE-77E95D30AC3F}" type="pres">
      <dgm:prSet presAssocID="{92D5ABA8-DE86-4D0F-B2DB-3827E741A285}" presName="process" presStyleCnt="0"/>
      <dgm:spPr/>
    </dgm:pt>
    <dgm:pt modelId="{37A23A77-A24C-4C23-84E8-C3F7FDCCCC0E}" type="pres">
      <dgm:prSet presAssocID="{16194B02-71B1-4E62-A73E-5D1FB33417AE}" presName="composite1" presStyleCnt="0"/>
      <dgm:spPr/>
    </dgm:pt>
    <dgm:pt modelId="{E52E5DED-0D99-43EC-92FE-94F48D5D6686}" type="pres">
      <dgm:prSet presAssocID="{16194B02-71B1-4E62-A73E-5D1FB33417AE}" presName="dummyNode1" presStyleLbl="node1" presStyleIdx="0" presStyleCnt="1"/>
      <dgm:spPr/>
    </dgm:pt>
    <dgm:pt modelId="{11A336EC-1848-4185-9BC9-AE65E03E1C1F}" type="pres">
      <dgm:prSet presAssocID="{16194B02-71B1-4E62-A73E-5D1FB33417AE}" presName="childNode1" presStyleLbl="bgAcc1" presStyleIdx="0" presStyleCnt="1" custScaleX="521206" custScaleY="178599" custLinFactNeighborX="-12003" custLinFactNeighborY="-864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AC70DD-F95E-4082-BABE-CBB5653DEFCF}" type="pres">
      <dgm:prSet presAssocID="{16194B02-71B1-4E62-A73E-5D1FB33417AE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840C20-55F9-408A-AF7C-C0D34EA279F9}" type="pres">
      <dgm:prSet presAssocID="{16194B02-71B1-4E62-A73E-5D1FB33417AE}" presName="parentNode1" presStyleLbl="node1" presStyleIdx="0" presStyleCnt="1" custScaleX="224959" custScaleY="227541" custLinFactX="-67649" custLinFactNeighborX="-100000" custLinFactNeighborY="-7772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D507DB-412D-4458-A245-0590F3B841B5}" type="pres">
      <dgm:prSet presAssocID="{16194B02-71B1-4E62-A73E-5D1FB33417AE}" presName="connSite1" presStyleCnt="0"/>
      <dgm:spPr/>
    </dgm:pt>
  </dgm:ptLst>
  <dgm:cxnLst>
    <dgm:cxn modelId="{26CA4BF5-0F78-4ADA-B868-766B2EFC070E}" type="presOf" srcId="{CCC21450-A21F-428E-A344-A1DD248D6B4B}" destId="{11A336EC-1848-4185-9BC9-AE65E03E1C1F}" srcOrd="0" destOrd="0" presId="urn:microsoft.com/office/officeart/2005/8/layout/hProcess4"/>
    <dgm:cxn modelId="{5EF546D6-11ED-48B4-A4DA-8889E7F0D99A}" srcId="{92D5ABA8-DE86-4D0F-B2DB-3827E741A285}" destId="{16194B02-71B1-4E62-A73E-5D1FB33417AE}" srcOrd="0" destOrd="0" parTransId="{6902113A-C2B3-4ED6-B98C-60B49B4F6C59}" sibTransId="{A0E2F71F-AC62-45F3-9ECD-FD071B26D6B8}"/>
    <dgm:cxn modelId="{B95F4941-331F-4F5A-8D4C-05570DC245AC}" type="presOf" srcId="{16194B02-71B1-4E62-A73E-5D1FB33417AE}" destId="{80840C20-55F9-408A-AF7C-C0D34EA279F9}" srcOrd="0" destOrd="0" presId="urn:microsoft.com/office/officeart/2005/8/layout/hProcess4"/>
    <dgm:cxn modelId="{A90AFE90-98B4-497A-9B7F-A2FB70898CB5}" type="presOf" srcId="{92D5ABA8-DE86-4D0F-B2DB-3827E741A285}" destId="{22BBD074-0A1A-4334-B539-FB37CEA15F5A}" srcOrd="0" destOrd="0" presId="urn:microsoft.com/office/officeart/2005/8/layout/hProcess4"/>
    <dgm:cxn modelId="{059739A9-3B15-4245-821C-30F98249D152}" type="presOf" srcId="{CCC21450-A21F-428E-A344-A1DD248D6B4B}" destId="{15AC70DD-F95E-4082-BABE-CBB5653DEFCF}" srcOrd="1" destOrd="0" presId="urn:microsoft.com/office/officeart/2005/8/layout/hProcess4"/>
    <dgm:cxn modelId="{751D243B-D874-4E57-B3D0-3A272375084C}" srcId="{16194B02-71B1-4E62-A73E-5D1FB33417AE}" destId="{CCC21450-A21F-428E-A344-A1DD248D6B4B}" srcOrd="0" destOrd="0" parTransId="{74DAFB56-CE76-4DC3-8588-783B02724B79}" sibTransId="{5816A6CA-5D5E-4F3B-A34D-6CE59107862D}"/>
    <dgm:cxn modelId="{80741C37-3E7C-4220-AA20-E521ABAF1DCE}" type="presParOf" srcId="{22BBD074-0A1A-4334-B539-FB37CEA15F5A}" destId="{93D956CC-E2E1-4A9E-A260-B3A3A25E7FF2}" srcOrd="0" destOrd="0" presId="urn:microsoft.com/office/officeart/2005/8/layout/hProcess4"/>
    <dgm:cxn modelId="{FF37E446-881B-4CF8-8702-35475A141C02}" type="presParOf" srcId="{22BBD074-0A1A-4334-B539-FB37CEA15F5A}" destId="{E3E7BD89-9FC5-440D-8B90-EBD39525A24F}" srcOrd="1" destOrd="0" presId="urn:microsoft.com/office/officeart/2005/8/layout/hProcess4"/>
    <dgm:cxn modelId="{BBD11124-FC39-45F8-825F-7080F5C6100D}" type="presParOf" srcId="{22BBD074-0A1A-4334-B539-FB37CEA15F5A}" destId="{DCD114F8-4710-43E2-B6AE-77E95D30AC3F}" srcOrd="2" destOrd="0" presId="urn:microsoft.com/office/officeart/2005/8/layout/hProcess4"/>
    <dgm:cxn modelId="{206EB693-878F-4A20-8B00-CDFB62F368AA}" type="presParOf" srcId="{DCD114F8-4710-43E2-B6AE-77E95D30AC3F}" destId="{37A23A77-A24C-4C23-84E8-C3F7FDCCCC0E}" srcOrd="0" destOrd="0" presId="urn:microsoft.com/office/officeart/2005/8/layout/hProcess4"/>
    <dgm:cxn modelId="{C8F6ABBD-909B-47C8-BCDF-EA1046D4685C}" type="presParOf" srcId="{37A23A77-A24C-4C23-84E8-C3F7FDCCCC0E}" destId="{E52E5DED-0D99-43EC-92FE-94F48D5D6686}" srcOrd="0" destOrd="0" presId="urn:microsoft.com/office/officeart/2005/8/layout/hProcess4"/>
    <dgm:cxn modelId="{65153AEB-85DE-4A9A-81F9-A914FDC39A82}" type="presParOf" srcId="{37A23A77-A24C-4C23-84E8-C3F7FDCCCC0E}" destId="{11A336EC-1848-4185-9BC9-AE65E03E1C1F}" srcOrd="1" destOrd="0" presId="urn:microsoft.com/office/officeart/2005/8/layout/hProcess4"/>
    <dgm:cxn modelId="{EF4EC6A9-9C1A-465B-9E61-6F2A1176B630}" type="presParOf" srcId="{37A23A77-A24C-4C23-84E8-C3F7FDCCCC0E}" destId="{15AC70DD-F95E-4082-BABE-CBB5653DEFCF}" srcOrd="2" destOrd="0" presId="urn:microsoft.com/office/officeart/2005/8/layout/hProcess4"/>
    <dgm:cxn modelId="{AF7F6489-D2F3-4FCB-8281-D76D2468D76A}" type="presParOf" srcId="{37A23A77-A24C-4C23-84E8-C3F7FDCCCC0E}" destId="{80840C20-55F9-408A-AF7C-C0D34EA279F9}" srcOrd="3" destOrd="0" presId="urn:microsoft.com/office/officeart/2005/8/layout/hProcess4"/>
    <dgm:cxn modelId="{AAA371BA-0916-4762-9F5F-184B00C2E219}" type="presParOf" srcId="{37A23A77-A24C-4C23-84E8-C3F7FDCCCC0E}" destId="{A0D507DB-412D-4458-A245-0590F3B841B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2D1148-377C-4E59-B8F1-5C72118B5CB5}" type="doc">
      <dgm:prSet loTypeId="urn:microsoft.com/office/officeart/2005/8/layout/hList7" loCatId="relationship" qsTypeId="urn:microsoft.com/office/officeart/2005/8/quickstyle/simple5" qsCatId="simple" csTypeId="urn:microsoft.com/office/officeart/2005/8/colors/accent2_5" csCatId="accent2" phldr="1"/>
      <dgm:spPr/>
    </dgm:pt>
    <dgm:pt modelId="{C43020B2-13A6-48C1-A372-1F6992934E0B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Inteligencia Lógica </a:t>
          </a:r>
          <a:r>
            <a:rPr lang="es-MX" b="1" dirty="0" err="1" smtClean="0">
              <a:solidFill>
                <a:schemeClr val="tx1"/>
              </a:solidFill>
            </a:rPr>
            <a:t>Matematica</a:t>
          </a:r>
          <a:r>
            <a:rPr lang="es-MX" dirty="0" smtClean="0">
              <a:solidFill>
                <a:schemeClr val="tx1"/>
              </a:solidFill>
            </a:rPr>
            <a:t>: Este tipo </a:t>
          </a:r>
          <a:r>
            <a:rPr lang="es-MX" b="0" dirty="0" smtClean="0">
              <a:solidFill>
                <a:schemeClr val="tx1"/>
              </a:solidFill>
            </a:rPr>
            <a:t>de inteligencia se relaciona con el razonamiento lógico </a:t>
          </a:r>
          <a:r>
            <a:rPr lang="es-MX" dirty="0" smtClean="0">
              <a:solidFill>
                <a:schemeClr val="tx1"/>
              </a:solidFill>
            </a:rPr>
            <a:t>matemático y lógico lingüístico. A través de la inteligencia lógica somos capaces de buscar el origen, analizar y extraer conclusiones de los hechos</a:t>
          </a:r>
          <a:endParaRPr lang="es-MX" dirty="0">
            <a:solidFill>
              <a:schemeClr val="tx1"/>
            </a:solidFill>
          </a:endParaRPr>
        </a:p>
      </dgm:t>
    </dgm:pt>
    <dgm:pt modelId="{8D9D1851-C0DA-452C-A28C-67490D6B403A}" type="parTrans" cxnId="{CA4886F0-F6FC-41AC-ADE3-108A84DC08A4}">
      <dgm:prSet/>
      <dgm:spPr/>
      <dgm:t>
        <a:bodyPr/>
        <a:lstStyle/>
        <a:p>
          <a:endParaRPr lang="es-MX"/>
        </a:p>
      </dgm:t>
    </dgm:pt>
    <dgm:pt modelId="{2B6665BF-48DE-4FF5-AA66-E787404F48FC}" type="sibTrans" cxnId="{CA4886F0-F6FC-41AC-ADE3-108A84DC08A4}">
      <dgm:prSet/>
      <dgm:spPr/>
      <dgm:t>
        <a:bodyPr/>
        <a:lstStyle/>
        <a:p>
          <a:endParaRPr lang="es-MX"/>
        </a:p>
      </dgm:t>
    </dgm:pt>
    <dgm:pt modelId="{22272108-514C-4FC2-A82A-D4355CFE6398}" type="pres">
      <dgm:prSet presAssocID="{8F2D1148-377C-4E59-B8F1-5C72118B5CB5}" presName="Name0" presStyleCnt="0">
        <dgm:presLayoutVars>
          <dgm:dir/>
          <dgm:resizeHandles val="exact"/>
        </dgm:presLayoutVars>
      </dgm:prSet>
      <dgm:spPr/>
    </dgm:pt>
    <dgm:pt modelId="{164EBE52-D6A4-4117-BD33-EEC2354EA7A0}" type="pres">
      <dgm:prSet presAssocID="{8F2D1148-377C-4E59-B8F1-5C72118B5CB5}" presName="fgShape" presStyleLbl="fgShp" presStyleIdx="0" presStyleCnt="1"/>
      <dgm:spPr/>
    </dgm:pt>
    <dgm:pt modelId="{8F26CE06-F9CF-434F-AD8C-BF62D966BC03}" type="pres">
      <dgm:prSet presAssocID="{8F2D1148-377C-4E59-B8F1-5C72118B5CB5}" presName="linComp" presStyleCnt="0"/>
      <dgm:spPr/>
    </dgm:pt>
    <dgm:pt modelId="{32DE0CC3-EFD6-4204-9081-B928AFAAB3E5}" type="pres">
      <dgm:prSet presAssocID="{C43020B2-13A6-48C1-A372-1F6992934E0B}" presName="compNode" presStyleCnt="0"/>
      <dgm:spPr/>
    </dgm:pt>
    <dgm:pt modelId="{45F8E48F-F1CC-4A50-99B5-EB1AC2D637CF}" type="pres">
      <dgm:prSet presAssocID="{C43020B2-13A6-48C1-A372-1F6992934E0B}" presName="bkgdShape" presStyleLbl="node1" presStyleIdx="0" presStyleCnt="1"/>
      <dgm:spPr/>
      <dgm:t>
        <a:bodyPr/>
        <a:lstStyle/>
        <a:p>
          <a:endParaRPr lang="es-MX"/>
        </a:p>
      </dgm:t>
    </dgm:pt>
    <dgm:pt modelId="{C1152DB7-D522-4D6D-B503-6FB9EB287697}" type="pres">
      <dgm:prSet presAssocID="{C43020B2-13A6-48C1-A372-1F6992934E0B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EA7AA7-E3F7-486B-95C3-EF45F0B8C0C6}" type="pres">
      <dgm:prSet presAssocID="{C43020B2-13A6-48C1-A372-1F6992934E0B}" presName="invisiNode" presStyleLbl="node1" presStyleIdx="0" presStyleCnt="1"/>
      <dgm:spPr/>
    </dgm:pt>
    <dgm:pt modelId="{FAB27A75-7CFC-445E-8841-EA9B27A3A173}" type="pres">
      <dgm:prSet presAssocID="{C43020B2-13A6-48C1-A372-1F6992934E0B}" presName="imagNode" presStyleLbl="fgImgPlace1" presStyleIdx="0" presStyleCnt="1" custScaleX="127982" custScaleY="1219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DFA4EF1-31FB-416A-B793-21F273A3B489}" type="presOf" srcId="{C43020B2-13A6-48C1-A372-1F6992934E0B}" destId="{45F8E48F-F1CC-4A50-99B5-EB1AC2D637CF}" srcOrd="0" destOrd="0" presId="urn:microsoft.com/office/officeart/2005/8/layout/hList7"/>
    <dgm:cxn modelId="{CA4886F0-F6FC-41AC-ADE3-108A84DC08A4}" srcId="{8F2D1148-377C-4E59-B8F1-5C72118B5CB5}" destId="{C43020B2-13A6-48C1-A372-1F6992934E0B}" srcOrd="0" destOrd="0" parTransId="{8D9D1851-C0DA-452C-A28C-67490D6B403A}" sibTransId="{2B6665BF-48DE-4FF5-AA66-E787404F48FC}"/>
    <dgm:cxn modelId="{B2C4BEE2-F9DA-4801-8A98-9988A1A90B76}" type="presOf" srcId="{8F2D1148-377C-4E59-B8F1-5C72118B5CB5}" destId="{22272108-514C-4FC2-A82A-D4355CFE6398}" srcOrd="0" destOrd="0" presId="urn:microsoft.com/office/officeart/2005/8/layout/hList7"/>
    <dgm:cxn modelId="{0F454C48-CE94-438C-900A-5F8B628C9D2D}" type="presOf" srcId="{C43020B2-13A6-48C1-A372-1F6992934E0B}" destId="{C1152DB7-D522-4D6D-B503-6FB9EB287697}" srcOrd="1" destOrd="0" presId="urn:microsoft.com/office/officeart/2005/8/layout/hList7"/>
    <dgm:cxn modelId="{64538C1E-6EC8-48D5-AF9E-7107F6C61EB6}" type="presParOf" srcId="{22272108-514C-4FC2-A82A-D4355CFE6398}" destId="{164EBE52-D6A4-4117-BD33-EEC2354EA7A0}" srcOrd="0" destOrd="0" presId="urn:microsoft.com/office/officeart/2005/8/layout/hList7"/>
    <dgm:cxn modelId="{379E3638-E8EA-48B5-8BC3-973C66DE6089}" type="presParOf" srcId="{22272108-514C-4FC2-A82A-D4355CFE6398}" destId="{8F26CE06-F9CF-434F-AD8C-BF62D966BC03}" srcOrd="1" destOrd="0" presId="urn:microsoft.com/office/officeart/2005/8/layout/hList7"/>
    <dgm:cxn modelId="{231DE83E-A200-4CBF-B8D6-D30E667019C5}" type="presParOf" srcId="{8F26CE06-F9CF-434F-AD8C-BF62D966BC03}" destId="{32DE0CC3-EFD6-4204-9081-B928AFAAB3E5}" srcOrd="0" destOrd="0" presId="urn:microsoft.com/office/officeart/2005/8/layout/hList7"/>
    <dgm:cxn modelId="{AEA73BC4-14B1-4686-A58E-886862F10E63}" type="presParOf" srcId="{32DE0CC3-EFD6-4204-9081-B928AFAAB3E5}" destId="{45F8E48F-F1CC-4A50-99B5-EB1AC2D637CF}" srcOrd="0" destOrd="0" presId="urn:microsoft.com/office/officeart/2005/8/layout/hList7"/>
    <dgm:cxn modelId="{6FFDD744-64C4-43AE-BFBD-ADD4B133554C}" type="presParOf" srcId="{32DE0CC3-EFD6-4204-9081-B928AFAAB3E5}" destId="{C1152DB7-D522-4D6D-B503-6FB9EB287697}" srcOrd="1" destOrd="0" presId="urn:microsoft.com/office/officeart/2005/8/layout/hList7"/>
    <dgm:cxn modelId="{DB47CB0C-CC5D-40EA-B92B-69483A9B21FA}" type="presParOf" srcId="{32DE0CC3-EFD6-4204-9081-B928AFAAB3E5}" destId="{95EA7AA7-E3F7-486B-95C3-EF45F0B8C0C6}" srcOrd="2" destOrd="0" presId="urn:microsoft.com/office/officeart/2005/8/layout/hList7"/>
    <dgm:cxn modelId="{5847F5FC-6C7E-4CC7-8CBE-ED12701BA34E}" type="presParOf" srcId="{32DE0CC3-EFD6-4204-9081-B928AFAAB3E5}" destId="{FAB27A75-7CFC-445E-8841-EA9B27A3A17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7897F0-F716-4EC8-830C-C14A001A58DD}" type="doc">
      <dgm:prSet loTypeId="urn:microsoft.com/office/officeart/2005/8/layout/vList4" loCatId="list" qsTypeId="urn:microsoft.com/office/officeart/2005/8/quickstyle/3d8" qsCatId="3D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F7610FC0-4586-4EE5-84F3-3E56A4100368}">
      <dgm:prSet custT="1"/>
      <dgm:spPr/>
      <dgm:t>
        <a:bodyPr/>
        <a:lstStyle/>
        <a:p>
          <a:r>
            <a:rPr lang="es-MX" sz="4300" b="1" dirty="0" smtClean="0">
              <a:solidFill>
                <a:schemeClr val="tx1"/>
              </a:solidFill>
            </a:rPr>
            <a:t>I</a:t>
          </a:r>
          <a:r>
            <a:rPr lang="es-MX" sz="4000" b="1" dirty="0" smtClean="0">
              <a:solidFill>
                <a:schemeClr val="tx1"/>
              </a:solidFill>
            </a:rPr>
            <a:t>nteligencia naturista</a:t>
          </a:r>
          <a:r>
            <a:rPr lang="es-MX" sz="4000" dirty="0" smtClean="0">
              <a:solidFill>
                <a:schemeClr val="tx1"/>
              </a:solidFill>
            </a:rPr>
            <a:t>: La capacidad de reconocer animales y plantas y demás elementos de nuestro entorno natural, todo las relaciones que se llevan a cabo entre nosotros y nuestro entorno físico.</a:t>
          </a:r>
          <a:endParaRPr lang="es-MX" sz="4000" dirty="0">
            <a:solidFill>
              <a:schemeClr val="tx1"/>
            </a:solidFill>
          </a:endParaRPr>
        </a:p>
      </dgm:t>
    </dgm:pt>
    <dgm:pt modelId="{97B1CCD4-67FE-499D-B587-77D33915ACC3}" type="parTrans" cxnId="{9CBE5D0E-ECB2-4C6C-8D91-E26051FB7BD6}">
      <dgm:prSet/>
      <dgm:spPr/>
      <dgm:t>
        <a:bodyPr/>
        <a:lstStyle/>
        <a:p>
          <a:endParaRPr lang="es-MX"/>
        </a:p>
      </dgm:t>
    </dgm:pt>
    <dgm:pt modelId="{D606FCA4-A099-45D8-AF90-E007D131F247}" type="sibTrans" cxnId="{9CBE5D0E-ECB2-4C6C-8D91-E26051FB7BD6}">
      <dgm:prSet/>
      <dgm:spPr/>
      <dgm:t>
        <a:bodyPr/>
        <a:lstStyle/>
        <a:p>
          <a:endParaRPr lang="es-MX"/>
        </a:p>
      </dgm:t>
    </dgm:pt>
    <dgm:pt modelId="{B1573D3E-0C28-4E2B-A302-4471D1F4BDF9}" type="pres">
      <dgm:prSet presAssocID="{177897F0-F716-4EC8-830C-C14A001A58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B8A8120-C710-40A8-8DB1-F39980CA95D6}" type="pres">
      <dgm:prSet presAssocID="{F7610FC0-4586-4EE5-84F3-3E56A4100368}" presName="comp" presStyleCnt="0"/>
      <dgm:spPr/>
      <dgm:t>
        <a:bodyPr/>
        <a:lstStyle/>
        <a:p>
          <a:endParaRPr lang="es-MX"/>
        </a:p>
      </dgm:t>
    </dgm:pt>
    <dgm:pt modelId="{4A0D1BAC-F898-48F9-892E-4EFCF8A1CF38}" type="pres">
      <dgm:prSet presAssocID="{F7610FC0-4586-4EE5-84F3-3E56A4100368}" presName="box" presStyleLbl="node1" presStyleIdx="0" presStyleCnt="1"/>
      <dgm:spPr/>
      <dgm:t>
        <a:bodyPr/>
        <a:lstStyle/>
        <a:p>
          <a:endParaRPr lang="es-MX"/>
        </a:p>
      </dgm:t>
    </dgm:pt>
    <dgm:pt modelId="{50D41304-BA69-425A-ADAD-7C4562B1DAA5}" type="pres">
      <dgm:prSet presAssocID="{F7610FC0-4586-4EE5-84F3-3E56A4100368}" presName="img" presStyleLbl="fgImgPlace1" presStyleIdx="0" presStyleCnt="1" custScaleX="128805" custScaleY="88100" custLinFactNeighborX="-14921" custLinFactNeighborY="-20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65AEDDE-407C-490E-9120-582C4952ED55}" type="pres">
      <dgm:prSet presAssocID="{F7610FC0-4586-4EE5-84F3-3E56A410036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C554C45-B3FE-476C-BAA5-459C53489E37}" type="presOf" srcId="{177897F0-F716-4EC8-830C-C14A001A58DD}" destId="{B1573D3E-0C28-4E2B-A302-4471D1F4BDF9}" srcOrd="0" destOrd="0" presId="urn:microsoft.com/office/officeart/2005/8/layout/vList4"/>
    <dgm:cxn modelId="{06EFE900-721C-4290-A711-821292ADCA78}" type="presOf" srcId="{F7610FC0-4586-4EE5-84F3-3E56A4100368}" destId="{4A0D1BAC-F898-48F9-892E-4EFCF8A1CF38}" srcOrd="0" destOrd="0" presId="urn:microsoft.com/office/officeart/2005/8/layout/vList4"/>
    <dgm:cxn modelId="{1292025B-63BF-40B2-AC0C-2D977DC4F721}" type="presOf" srcId="{F7610FC0-4586-4EE5-84F3-3E56A4100368}" destId="{465AEDDE-407C-490E-9120-582C4952ED55}" srcOrd="1" destOrd="0" presId="urn:microsoft.com/office/officeart/2005/8/layout/vList4"/>
    <dgm:cxn modelId="{9CBE5D0E-ECB2-4C6C-8D91-E26051FB7BD6}" srcId="{177897F0-F716-4EC8-830C-C14A001A58DD}" destId="{F7610FC0-4586-4EE5-84F3-3E56A4100368}" srcOrd="0" destOrd="0" parTransId="{97B1CCD4-67FE-499D-B587-77D33915ACC3}" sibTransId="{D606FCA4-A099-45D8-AF90-E007D131F247}"/>
    <dgm:cxn modelId="{79EB5DB3-305A-4BC7-9B3B-9F90B8ECD172}" type="presParOf" srcId="{B1573D3E-0C28-4E2B-A302-4471D1F4BDF9}" destId="{6B8A8120-C710-40A8-8DB1-F39980CA95D6}" srcOrd="0" destOrd="0" presId="urn:microsoft.com/office/officeart/2005/8/layout/vList4"/>
    <dgm:cxn modelId="{38A8F068-634A-44EA-969D-E9573DAEA15C}" type="presParOf" srcId="{6B8A8120-C710-40A8-8DB1-F39980CA95D6}" destId="{4A0D1BAC-F898-48F9-892E-4EFCF8A1CF38}" srcOrd="0" destOrd="0" presId="urn:microsoft.com/office/officeart/2005/8/layout/vList4"/>
    <dgm:cxn modelId="{BABC3DEE-73ED-49CE-8F21-463AEC609919}" type="presParOf" srcId="{6B8A8120-C710-40A8-8DB1-F39980CA95D6}" destId="{50D41304-BA69-425A-ADAD-7C4562B1DAA5}" srcOrd="1" destOrd="0" presId="urn:microsoft.com/office/officeart/2005/8/layout/vList4"/>
    <dgm:cxn modelId="{E14812A0-FE17-4DB4-B20A-F18739FDB657}" type="presParOf" srcId="{6B8A8120-C710-40A8-8DB1-F39980CA95D6}" destId="{465AEDDE-407C-490E-9120-582C4952ED5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E68BD2-6677-4ECD-AB71-7E20985D2ACB}" type="doc">
      <dgm:prSet loTypeId="urn:microsoft.com/office/officeart/2005/8/layout/process3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19B88AF7-62F3-4C53-A97C-D85ADA867CA2}">
      <dgm:prSet phldrT="[Texto]"/>
      <dgm:spPr/>
      <dgm:t>
        <a:bodyPr/>
        <a:lstStyle/>
        <a:p>
          <a:r>
            <a:rPr lang="es-MX" b="1" dirty="0" smtClean="0"/>
            <a:t>Inteligencia corporal cinestésica</a:t>
          </a:r>
          <a:endParaRPr lang="es-MX" dirty="0"/>
        </a:p>
      </dgm:t>
    </dgm:pt>
    <dgm:pt modelId="{F36D3590-B21D-4BA8-9074-949402F500DB}" type="parTrans" cxnId="{35D7A17D-B331-4D16-B14B-F2419345C86C}">
      <dgm:prSet/>
      <dgm:spPr/>
      <dgm:t>
        <a:bodyPr/>
        <a:lstStyle/>
        <a:p>
          <a:endParaRPr lang="es-MX"/>
        </a:p>
      </dgm:t>
    </dgm:pt>
    <dgm:pt modelId="{09A0A31F-8500-415C-A807-78DAE2608B35}" type="sibTrans" cxnId="{35D7A17D-B331-4D16-B14B-F2419345C86C}">
      <dgm:prSet/>
      <dgm:spPr/>
      <dgm:t>
        <a:bodyPr/>
        <a:lstStyle/>
        <a:p>
          <a:endParaRPr lang="es-MX"/>
        </a:p>
      </dgm:t>
    </dgm:pt>
    <dgm:pt modelId="{907A3BD6-C840-4E21-9C54-C595B02E7A7F}">
      <dgm:prSet phldrT="[Texto]"/>
      <dgm:spPr/>
      <dgm:t>
        <a:bodyPr/>
        <a:lstStyle/>
        <a:p>
          <a:r>
            <a:rPr lang="es-MX" dirty="0" smtClean="0"/>
            <a:t>Tiene que ver con la habilidad de coordinar cuerpo y mente para lograr el perfeccionamiento de movimiento. Control movimientos automáticos, y voluntarios, el cuerpo como una máquina perfecta que ejecuta movimientos. </a:t>
          </a:r>
          <a:endParaRPr lang="es-MX" dirty="0"/>
        </a:p>
      </dgm:t>
    </dgm:pt>
    <dgm:pt modelId="{041FBF00-6E72-4161-9072-7E96FE26B0B7}" type="parTrans" cxnId="{E503D336-2526-43DD-8503-6EA029338773}">
      <dgm:prSet/>
      <dgm:spPr/>
      <dgm:t>
        <a:bodyPr/>
        <a:lstStyle/>
        <a:p>
          <a:endParaRPr lang="es-MX"/>
        </a:p>
      </dgm:t>
    </dgm:pt>
    <dgm:pt modelId="{56D47DD1-88CD-4900-91E5-E9FF592F8610}" type="sibTrans" cxnId="{E503D336-2526-43DD-8503-6EA029338773}">
      <dgm:prSet/>
      <dgm:spPr/>
      <dgm:t>
        <a:bodyPr/>
        <a:lstStyle/>
        <a:p>
          <a:endParaRPr lang="es-MX"/>
        </a:p>
      </dgm:t>
    </dgm:pt>
    <dgm:pt modelId="{77A745DF-B5C7-4896-9BDB-7760A57C5FE1}" type="pres">
      <dgm:prSet presAssocID="{6AE68BD2-6677-4ECD-AB71-7E20985D2A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20A68A3-BD4B-4BC5-AA86-C8124BD517E6}" type="pres">
      <dgm:prSet presAssocID="{19B88AF7-62F3-4C53-A97C-D85ADA867CA2}" presName="composite" presStyleCnt="0"/>
      <dgm:spPr/>
      <dgm:t>
        <a:bodyPr/>
        <a:lstStyle/>
        <a:p>
          <a:endParaRPr lang="es-MX"/>
        </a:p>
      </dgm:t>
    </dgm:pt>
    <dgm:pt modelId="{FE46D30C-D1BD-486A-92C0-F5B381F7C75B}" type="pres">
      <dgm:prSet presAssocID="{19B88AF7-62F3-4C53-A97C-D85ADA867CA2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B419C3-561D-4DAE-ADB3-DBF7298339F2}" type="pres">
      <dgm:prSet presAssocID="{19B88AF7-62F3-4C53-A97C-D85ADA867CA2}" presName="parSh" presStyleLbl="node1" presStyleIdx="0" presStyleCnt="1"/>
      <dgm:spPr/>
      <dgm:t>
        <a:bodyPr/>
        <a:lstStyle/>
        <a:p>
          <a:endParaRPr lang="es-MX"/>
        </a:p>
      </dgm:t>
    </dgm:pt>
    <dgm:pt modelId="{0B2FFA19-7BA5-41EE-9AD8-917C32C2B3CF}" type="pres">
      <dgm:prSet presAssocID="{19B88AF7-62F3-4C53-A97C-D85ADA867CA2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DACD156-06FB-4AD0-AD36-58327ADF2CB7}" type="presOf" srcId="{19B88AF7-62F3-4C53-A97C-D85ADA867CA2}" destId="{FE46D30C-D1BD-486A-92C0-F5B381F7C75B}" srcOrd="0" destOrd="0" presId="urn:microsoft.com/office/officeart/2005/8/layout/process3"/>
    <dgm:cxn modelId="{A50AC641-F95E-4D55-8F97-5D1BB9BA4C3D}" type="presOf" srcId="{19B88AF7-62F3-4C53-A97C-D85ADA867CA2}" destId="{68B419C3-561D-4DAE-ADB3-DBF7298339F2}" srcOrd="1" destOrd="0" presId="urn:microsoft.com/office/officeart/2005/8/layout/process3"/>
    <dgm:cxn modelId="{664922DF-872A-4173-832F-239FABA19055}" type="presOf" srcId="{907A3BD6-C840-4E21-9C54-C595B02E7A7F}" destId="{0B2FFA19-7BA5-41EE-9AD8-917C32C2B3CF}" srcOrd="0" destOrd="0" presId="urn:microsoft.com/office/officeart/2005/8/layout/process3"/>
    <dgm:cxn modelId="{B7F40D26-4CFD-4830-A252-064802D699D2}" type="presOf" srcId="{6AE68BD2-6677-4ECD-AB71-7E20985D2ACB}" destId="{77A745DF-B5C7-4896-9BDB-7760A57C5FE1}" srcOrd="0" destOrd="0" presId="urn:microsoft.com/office/officeart/2005/8/layout/process3"/>
    <dgm:cxn modelId="{35D7A17D-B331-4D16-B14B-F2419345C86C}" srcId="{6AE68BD2-6677-4ECD-AB71-7E20985D2ACB}" destId="{19B88AF7-62F3-4C53-A97C-D85ADA867CA2}" srcOrd="0" destOrd="0" parTransId="{F36D3590-B21D-4BA8-9074-949402F500DB}" sibTransId="{09A0A31F-8500-415C-A807-78DAE2608B35}"/>
    <dgm:cxn modelId="{E503D336-2526-43DD-8503-6EA029338773}" srcId="{19B88AF7-62F3-4C53-A97C-D85ADA867CA2}" destId="{907A3BD6-C840-4E21-9C54-C595B02E7A7F}" srcOrd="0" destOrd="0" parTransId="{041FBF00-6E72-4161-9072-7E96FE26B0B7}" sibTransId="{56D47DD1-88CD-4900-91E5-E9FF592F8610}"/>
    <dgm:cxn modelId="{C8ED56F1-3958-42ED-8319-01DDB7AE9263}" type="presParOf" srcId="{77A745DF-B5C7-4896-9BDB-7760A57C5FE1}" destId="{020A68A3-BD4B-4BC5-AA86-C8124BD517E6}" srcOrd="0" destOrd="0" presId="urn:microsoft.com/office/officeart/2005/8/layout/process3"/>
    <dgm:cxn modelId="{6DE80FF2-5863-4E0D-9BD2-DFF55D84DEAB}" type="presParOf" srcId="{020A68A3-BD4B-4BC5-AA86-C8124BD517E6}" destId="{FE46D30C-D1BD-486A-92C0-F5B381F7C75B}" srcOrd="0" destOrd="0" presId="urn:microsoft.com/office/officeart/2005/8/layout/process3"/>
    <dgm:cxn modelId="{5194DC0F-A9E9-4C0A-93B3-DA63AAF489B6}" type="presParOf" srcId="{020A68A3-BD4B-4BC5-AA86-C8124BD517E6}" destId="{68B419C3-561D-4DAE-ADB3-DBF7298339F2}" srcOrd="1" destOrd="0" presId="urn:microsoft.com/office/officeart/2005/8/layout/process3"/>
    <dgm:cxn modelId="{57D25A73-4479-4343-B76B-E8779D228C4D}" type="presParOf" srcId="{020A68A3-BD4B-4BC5-AA86-C8124BD517E6}" destId="{0B2FFA19-7BA5-41EE-9AD8-917C32C2B3C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89898-FA46-457F-BE45-6B0136BF340C}">
      <dsp:nvSpPr>
        <dsp:cNvPr id="0" name=""/>
        <dsp:cNvSpPr/>
      </dsp:nvSpPr>
      <dsp:spPr>
        <a:xfrm>
          <a:off x="0" y="0"/>
          <a:ext cx="8100392" cy="6123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DEFINICION DE INTELIGENCIA</a:t>
          </a:r>
          <a:endParaRPr lang="es-MX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700" kern="1200" dirty="0" smtClean="0"/>
            <a:t>Capacidad psíquica a través de la cual se comprende la relación existente entre los distintos factores que integran una situación nueva, adaptándose a ella de una forma adecuada para el sujeto y resolviendo ese problema no recurriendo al procedimiento de ensayo-error. Sino, resolviéndolo a través de un proceso mental bien deductivamente o inductivamente.</a:t>
          </a:r>
          <a:endParaRPr lang="es-MX" sz="2700" kern="1200" dirty="0"/>
        </a:p>
      </dsp:txBody>
      <dsp:txXfrm>
        <a:off x="2232449" y="0"/>
        <a:ext cx="5867942" cy="6123707"/>
      </dsp:txXfrm>
    </dsp:sp>
    <dsp:sp modelId="{B3156490-96C5-4085-99BE-701CE316C82B}">
      <dsp:nvSpPr>
        <dsp:cNvPr id="0" name=""/>
        <dsp:cNvSpPr/>
      </dsp:nvSpPr>
      <dsp:spPr>
        <a:xfrm>
          <a:off x="395539" y="1800198"/>
          <a:ext cx="2053740" cy="25233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3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dk2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3B0E8-303A-4B0F-864E-CCBC429B2573}">
      <dsp:nvSpPr>
        <dsp:cNvPr id="0" name=""/>
        <dsp:cNvSpPr/>
      </dsp:nvSpPr>
      <dsp:spPr>
        <a:xfrm rot="16200000">
          <a:off x="1114610" y="-1114610"/>
          <a:ext cx="6195715" cy="842493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</a:rPr>
            <a:t>CONDUCTA INTELIGENTE</a:t>
          </a:r>
          <a:endParaRPr lang="es-MX" sz="30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>
              <a:solidFill>
                <a:schemeClr val="tx1"/>
              </a:solidFill>
            </a:rPr>
            <a:t>ACCION FUNDAMETALMENTE PRACTICA DIRIGIDA A RESOVER PROBLEMAS ES LA CONVINACION DE VARIOS PROCESOS COGNITIVOS , COMO LA PERCEPCION, EL APRENDIZAJE , LA MEMORIA, EL RAZONAMIENTO,ETC.</a:t>
          </a:r>
          <a:endParaRPr lang="es-MX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>
              <a:solidFill>
                <a:schemeClr val="tx1"/>
              </a:solidFill>
            </a:rPr>
            <a:t>STERNBERG ESTABLECE UNA DIFERENSIACION ENTRE PROCESOS DE ADQUISICION , PROCESOSDE RETECION Y PROCESOS DE TRANSFERENCIA . LA ABSTRACION ES LA QUE PERMITE DISTINGIR LA CONDUCTA INTELIGENTE HUMANA DE LA ANIMAL QUE LE FACULTA A LA PERSONA PARA PRESINDIR DE DATOS E IMÁGENES CONCRETAS PARA ELAVORAR IDEAS.</a:t>
          </a:r>
        </a:p>
      </dsp:txBody>
      <dsp:txXfrm rot="16200000">
        <a:off x="1114610" y="-1114610"/>
        <a:ext cx="6195715" cy="84249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A4C2D5-FE02-467D-8B65-5F15147094CA}">
      <dsp:nvSpPr>
        <dsp:cNvPr id="0" name=""/>
        <dsp:cNvSpPr/>
      </dsp:nvSpPr>
      <dsp:spPr>
        <a:xfrm>
          <a:off x="0" y="0"/>
          <a:ext cx="7239000" cy="275566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074E6-E5FB-4106-868C-7F212D823E0E}">
      <dsp:nvSpPr>
        <dsp:cNvPr id="0" name=""/>
        <dsp:cNvSpPr/>
      </dsp:nvSpPr>
      <dsp:spPr>
        <a:xfrm>
          <a:off x="220492" y="-29652"/>
          <a:ext cx="6798014" cy="5021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006BC5-EB7E-4AE1-B244-00F5D0DAA934}">
      <dsp:nvSpPr>
        <dsp:cNvPr id="0" name=""/>
        <dsp:cNvSpPr/>
      </dsp:nvSpPr>
      <dsp:spPr>
        <a:xfrm rot="10800000">
          <a:off x="220492" y="4932243"/>
          <a:ext cx="6798014" cy="122111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TIPOS DE INTELIGENCIA</a:t>
          </a:r>
          <a:r>
            <a:rPr lang="es-MX" sz="1200" kern="1200" dirty="0" smtClean="0"/>
            <a:t> </a:t>
          </a:r>
          <a:endParaRPr lang="es-MX" sz="1200" kern="1200" dirty="0"/>
        </a:p>
      </dsp:txBody>
      <dsp:txXfrm rot="10800000">
        <a:off x="220492" y="4932243"/>
        <a:ext cx="6798014" cy="122111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57601-DC77-4F02-8753-A78F005A4A01}">
      <dsp:nvSpPr>
        <dsp:cNvPr id="0" name=""/>
        <dsp:cNvSpPr/>
      </dsp:nvSpPr>
      <dsp:spPr>
        <a:xfrm rot="5400000">
          <a:off x="3972014" y="-1128348"/>
          <a:ext cx="1901011" cy="46329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La inteligencia musical es una capacidad y sensibilidad para producir y pensar en términos de ritmos, tonos o timbres de los sonidos</a:t>
          </a:r>
          <a:endParaRPr lang="es-MX" sz="2400" kern="1200" dirty="0"/>
        </a:p>
      </dsp:txBody>
      <dsp:txXfrm rot="5400000">
        <a:off x="3972014" y="-1128348"/>
        <a:ext cx="1901011" cy="4632960"/>
      </dsp:txXfrm>
    </dsp:sp>
    <dsp:sp modelId="{87383A7E-4523-4F72-BCEC-3FFC27EE7E7A}">
      <dsp:nvSpPr>
        <dsp:cNvPr id="0" name=""/>
        <dsp:cNvSpPr/>
      </dsp:nvSpPr>
      <dsp:spPr>
        <a:xfrm>
          <a:off x="0" y="0"/>
          <a:ext cx="2606040" cy="237626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3">
              <a:alpha val="9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/>
            <a:t>Inteligencia musical</a:t>
          </a:r>
          <a:endParaRPr lang="es-MX" sz="3000" kern="1200" dirty="0"/>
        </a:p>
      </dsp:txBody>
      <dsp:txXfrm>
        <a:off x="0" y="0"/>
        <a:ext cx="2606040" cy="23762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0E46F2-43EC-4799-BCF4-F9633ECA567D}">
      <dsp:nvSpPr>
        <dsp:cNvPr id="0" name=""/>
        <dsp:cNvSpPr/>
      </dsp:nvSpPr>
      <dsp:spPr>
        <a:xfrm>
          <a:off x="1234467" y="0"/>
          <a:ext cx="5858136" cy="205153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i="0" kern="1200" dirty="0" smtClean="0"/>
            <a:t>habilidad para percibir el mundo visual - espacial de forma precisa, para ejecutar transformaciones de estas percepciones ,y recrear aspectos de la experiencia visual en la ausencia de estímulos relevantes</a:t>
          </a:r>
          <a:endParaRPr lang="es-MX" sz="2100" kern="1200" dirty="0"/>
        </a:p>
      </dsp:txBody>
      <dsp:txXfrm>
        <a:off x="2171768" y="0"/>
        <a:ext cx="4920835" cy="2051535"/>
      </dsp:txXfrm>
    </dsp:sp>
    <dsp:sp modelId="{551785F0-3784-4DAD-A9BD-C769A535DB88}">
      <dsp:nvSpPr>
        <dsp:cNvPr id="0" name=""/>
        <dsp:cNvSpPr/>
      </dsp:nvSpPr>
      <dsp:spPr>
        <a:xfrm>
          <a:off x="82337" y="0"/>
          <a:ext cx="1846520" cy="20862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i="0" u="none" kern="1200" dirty="0" smtClean="0"/>
            <a:t>Inteligencia espacial </a:t>
          </a:r>
          <a:endParaRPr lang="es-MX" sz="1900" u="none" kern="1200" dirty="0"/>
        </a:p>
      </dsp:txBody>
      <dsp:txXfrm>
        <a:off x="82337" y="0"/>
        <a:ext cx="1846520" cy="20862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A336EC-1848-4185-9BC9-AE65E03E1C1F}">
      <dsp:nvSpPr>
        <dsp:cNvPr id="0" name=""/>
        <dsp:cNvSpPr/>
      </dsp:nvSpPr>
      <dsp:spPr>
        <a:xfrm>
          <a:off x="0" y="260647"/>
          <a:ext cx="7915320" cy="2237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900" kern="1200" dirty="0" smtClean="0"/>
            <a:t>La inteligencia lingüística o verbal es considerada como la capacidad de entender con rapidez lo que nos dicen, ordenar las palabras y darles un sentido coherente.</a:t>
          </a:r>
          <a:endParaRPr lang="es-MX" sz="2900" kern="1200" dirty="0"/>
        </a:p>
      </dsp:txBody>
      <dsp:txXfrm>
        <a:off x="0" y="260647"/>
        <a:ext cx="7915320" cy="1757707"/>
      </dsp:txXfrm>
    </dsp:sp>
    <dsp:sp modelId="{80840C20-55F9-408A-AF7C-C0D34EA279F9}">
      <dsp:nvSpPr>
        <dsp:cNvPr id="0" name=""/>
        <dsp:cNvSpPr/>
      </dsp:nvSpPr>
      <dsp:spPr>
        <a:xfrm>
          <a:off x="432051" y="2060846"/>
          <a:ext cx="3036756" cy="1221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b="1" kern="1200" dirty="0" smtClean="0"/>
            <a:t>Inteligencia Lingüística</a:t>
          </a:r>
          <a:endParaRPr lang="es-MX" sz="3900" kern="1200" dirty="0"/>
        </a:p>
      </dsp:txBody>
      <dsp:txXfrm>
        <a:off x="432051" y="2060846"/>
        <a:ext cx="3036756" cy="122147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A879-6C5F-41B6-A84A-58BF0968320A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18BF8-51EC-4578-A780-C3059BFA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Howard Gardner el que propuso en 1983 su modelo de Inteligencias Múltiples que son 8.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8BF8-51EC-4578-A780-C3059BFA99F9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B0DC0B-FB68-46E7-906A-7CBF17502336}" type="datetimeFigureOut">
              <a:rPr lang="es-MX" smtClean="0"/>
              <a:pPr/>
              <a:t>24/03/2011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9281496-E730-4B19-A954-FBA9DE4C82E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hyperlink" Target="http://depsicologia.com/wp-content/uploads/inteligenciamusical1.jpg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27784" y="476672"/>
            <a:ext cx="6336704" cy="2868168"/>
          </a:xfrm>
        </p:spPr>
        <p:txBody>
          <a:bodyPr/>
          <a:lstStyle/>
          <a:p>
            <a:r>
              <a:rPr lang="es-MX" sz="5400" dirty="0" smtClean="0"/>
              <a:t>I.C.E.S.T.</a:t>
            </a:r>
            <a:br>
              <a:rPr lang="es-MX" sz="5400" dirty="0" smtClean="0"/>
            </a:br>
            <a:r>
              <a:rPr lang="es-MX" sz="3600" dirty="0" smtClean="0"/>
              <a:t>NIVELACION DE TECNICO A LICENCIADO EN TRABAJO SOCIAL</a:t>
            </a:r>
            <a:endParaRPr lang="es-MX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47864" y="3717032"/>
            <a:ext cx="5114778" cy="2253376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tx1"/>
                </a:solidFill>
              </a:rPr>
              <a:t>COMUNICACIÓN Y RELACIONES HUMANAS</a:t>
            </a:r>
          </a:p>
          <a:p>
            <a:r>
              <a:rPr lang="es-MX" sz="2800" dirty="0" smtClean="0"/>
              <a:t>“CONDUCTA INTELIGENTE Y TIPOS DE INTELIGENCIA”</a:t>
            </a:r>
            <a:endParaRPr lang="es-MX" sz="2800" dirty="0"/>
          </a:p>
        </p:txBody>
      </p:sp>
      <p:pic>
        <p:nvPicPr>
          <p:cNvPr id="4" name="3 Imagen" descr="5815_97214019385_94005259385_1869443_605385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1452179" cy="32365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496944" cy="6051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051720" y="332656"/>
          <a:ext cx="6264696" cy="612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danza_esp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708920"/>
            <a:ext cx="2808312" cy="324528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EQUIPO LAS FIESTERAS</a:t>
            </a:r>
            <a:endParaRPr lang="es-MX" dirty="0"/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457200" y="1609417"/>
            <a:ext cx="34667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MX" sz="2000" dirty="0" smtClean="0"/>
              <a:t>TRABAJADORAS SOCIALES:</a:t>
            </a:r>
          </a:p>
          <a:p>
            <a:r>
              <a:rPr lang="es-MX" sz="2000" dirty="0" smtClean="0"/>
              <a:t>BERENICE MONREAL</a:t>
            </a:r>
          </a:p>
          <a:p>
            <a:r>
              <a:rPr lang="es-MX" sz="2000" dirty="0" smtClean="0"/>
              <a:t>JUANA GARCIA</a:t>
            </a:r>
          </a:p>
          <a:p>
            <a:r>
              <a:rPr lang="es-MX" sz="2000" dirty="0" smtClean="0"/>
              <a:t>LORENA </a:t>
            </a:r>
            <a:r>
              <a:rPr lang="es-MX" sz="2000" dirty="0" smtClean="0"/>
              <a:t>GARCIA</a:t>
            </a:r>
          </a:p>
          <a:p>
            <a:r>
              <a:rPr lang="es-MX" sz="2000" dirty="0" smtClean="0"/>
              <a:t>IRAIS RODRIGUEZ</a:t>
            </a:r>
            <a:endParaRPr lang="es-MX" sz="2000" dirty="0" smtClean="0"/>
          </a:p>
          <a:p>
            <a:r>
              <a:rPr lang="es-MX" sz="2000" dirty="0" smtClean="0"/>
              <a:t>SANDRA CHAVEZ</a:t>
            </a:r>
          </a:p>
          <a:p>
            <a:r>
              <a:rPr lang="es-MX" sz="2000" dirty="0" smtClean="0"/>
              <a:t>AMANDA LARA</a:t>
            </a:r>
          </a:p>
          <a:p>
            <a:r>
              <a:rPr lang="es-MX" sz="2000" dirty="0" smtClean="0"/>
              <a:t>MELISSA FLORES</a:t>
            </a:r>
            <a:endParaRPr lang="es-MX" sz="2800" dirty="0" smtClean="0">
              <a:latin typeface="Baskerville Old Face" pitchFamily="18" charset="0"/>
            </a:endParaRPr>
          </a:p>
        </p:txBody>
      </p:sp>
      <p:pic>
        <p:nvPicPr>
          <p:cNvPr id="5" name="4 Imagen" descr="fie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2886447" cy="25431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4863351"/>
            <a:ext cx="73448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MX" sz="2800" dirty="0" smtClean="0">
                <a:latin typeface="Baskerville Old Face" pitchFamily="18" charset="0"/>
              </a:rPr>
              <a:t>“ESTUDIA EL PASADO</a:t>
            </a:r>
          </a:p>
          <a:p>
            <a:pPr algn="ctr">
              <a:buNone/>
            </a:pPr>
            <a:r>
              <a:rPr lang="es-MX" sz="2800" dirty="0" smtClean="0">
                <a:latin typeface="Baskerville Old Face" pitchFamily="18" charset="0"/>
              </a:rPr>
              <a:t>VIVE EL PRESENTE</a:t>
            </a:r>
          </a:p>
          <a:p>
            <a:pPr algn="r">
              <a:buNone/>
            </a:pPr>
            <a:r>
              <a:rPr lang="es-MX" sz="2800" dirty="0" smtClean="0">
                <a:latin typeface="Baskerville Old Face" pitchFamily="18" charset="0"/>
              </a:rPr>
              <a:t>PLANEA EL FUTURO”</a:t>
            </a:r>
          </a:p>
          <a:p>
            <a:endParaRPr lang="es-MX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8100392" cy="612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8424936" cy="619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7239000" cy="612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332656"/>
          <a:ext cx="7239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inteligencia-musical1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996952"/>
            <a:ext cx="7200800" cy="342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6632"/>
          <a:ext cx="72390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inteligencia-visual-espacial.jpg"/>
          <p:cNvPicPr>
            <a:picLocks noChangeAspect="1"/>
          </p:cNvPicPr>
          <p:nvPr/>
        </p:nvPicPr>
        <p:blipFill>
          <a:blip r:embed="rId7" cstate="print"/>
          <a:srcRect l="7039" r="10253"/>
          <a:stretch>
            <a:fillRect/>
          </a:stretch>
        </p:blipFill>
        <p:spPr>
          <a:xfrm>
            <a:off x="179512" y="2564904"/>
            <a:ext cx="4104456" cy="3721930"/>
          </a:xfrm>
          <a:prstGeom prst="rect">
            <a:avLst/>
          </a:prstGeom>
        </p:spPr>
      </p:pic>
      <p:pic>
        <p:nvPicPr>
          <p:cNvPr id="6" name="5 Imagen" descr="16-inteligencia-visual1.jpg"/>
          <p:cNvPicPr>
            <a:picLocks noChangeAspect="1"/>
          </p:cNvPicPr>
          <p:nvPr/>
        </p:nvPicPr>
        <p:blipFill>
          <a:blip r:embed="rId8" cstate="print"/>
          <a:srcRect l="13757" t="6003" r="13529"/>
          <a:stretch>
            <a:fillRect/>
          </a:stretch>
        </p:blipFill>
        <p:spPr>
          <a:xfrm>
            <a:off x="4572000" y="2564904"/>
            <a:ext cx="4267042" cy="405774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7920880" cy="504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inteligencia-linguistic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2924944"/>
            <a:ext cx="3721596" cy="3333750"/>
          </a:xfrm>
          <a:prstGeom prst="rect">
            <a:avLst/>
          </a:prstGeom>
        </p:spPr>
      </p:pic>
      <p:pic>
        <p:nvPicPr>
          <p:cNvPr id="1026" name="Picture 2" descr="http://t2.gstatic.com/images?q=tbn:ANd9GcSbT1SFbLAwT4Tsj4Tnn3paw9JNzSn_C36NWTT9eAoP91k_FYu9&amp;t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78904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7239000" cy="612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</TotalTime>
  <Words>466</Words>
  <Application>Microsoft Office PowerPoint</Application>
  <PresentationFormat>Presentación en pantalla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Opulento</vt:lpstr>
      <vt:lpstr>I.C.E.S.T. NIVELACION DE TECNICO A LICENCIADO EN TRABAJO SOCIAL</vt:lpstr>
      <vt:lpstr>EQUIPO LAS FIESTERAS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CONDUCTA INTELIGENTE Y TIPOS DE INTELIGENCIA</dc:title>
  <dc:creator>meli</dc:creator>
  <cp:lastModifiedBy>meli</cp:lastModifiedBy>
  <cp:revision>25</cp:revision>
  <dcterms:created xsi:type="dcterms:W3CDTF">2011-03-22T23:31:33Z</dcterms:created>
  <dcterms:modified xsi:type="dcterms:W3CDTF">2011-03-24T21:39:47Z</dcterms:modified>
</cp:coreProperties>
</file>